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303" r:id="rId3"/>
    <p:sldId id="301" r:id="rId4"/>
    <p:sldId id="302" r:id="rId5"/>
    <p:sldId id="263" r:id="rId6"/>
    <p:sldId id="257" r:id="rId7"/>
    <p:sldId id="304" r:id="rId8"/>
    <p:sldId id="305" r:id="rId9"/>
    <p:sldId id="308" r:id="rId10"/>
    <p:sldId id="306" r:id="rId11"/>
    <p:sldId id="307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구태호" initials="구" lastIdx="1" clrIdx="0">
    <p:extLst>
      <p:ext uri="{19B8F6BF-5375-455C-9EA6-DF929625EA0E}">
        <p15:presenceInfo xmlns:p15="http://schemas.microsoft.com/office/powerpoint/2012/main" userId="구태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0FE"/>
    <a:srgbClr val="9EDFFC"/>
    <a:srgbClr val="760000"/>
    <a:srgbClr val="FFDDDD"/>
    <a:srgbClr val="FF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215B0-A7E1-4E33-B876-8D2D6757D0DE}" v="127" dt="2021-06-05T13:23:03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구태호" userId="711c0248-05e0-49c0-b2b0-31e9ad62d89f" providerId="ADAL" clId="{573EF51F-11A9-46E0-BDFB-D9356B84DF42}"/>
    <pc:docChg chg="undo redo custSel addSld modSld sldOrd">
      <pc:chgData name="구태호" userId="711c0248-05e0-49c0-b2b0-31e9ad62d89f" providerId="ADAL" clId="{573EF51F-11A9-46E0-BDFB-D9356B84DF42}" dt="2021-05-14T00:50:17.170" v="479" actId="20577"/>
      <pc:docMkLst>
        <pc:docMk/>
      </pc:docMkLst>
      <pc:sldChg chg="modSp mod">
        <pc:chgData name="구태호" userId="711c0248-05e0-49c0-b2b0-31e9ad62d89f" providerId="ADAL" clId="{573EF51F-11A9-46E0-BDFB-D9356B84DF42}" dt="2021-05-14T00:49:55.856" v="476" actId="20577"/>
        <pc:sldMkLst>
          <pc:docMk/>
          <pc:sldMk cId="2267303942" sldId="263"/>
        </pc:sldMkLst>
        <pc:spChg chg="mod">
          <ac:chgData name="구태호" userId="711c0248-05e0-49c0-b2b0-31e9ad62d89f" providerId="ADAL" clId="{573EF51F-11A9-46E0-BDFB-D9356B84DF42}" dt="2021-05-14T00:49:55.856" v="476" actId="20577"/>
          <ac:spMkLst>
            <pc:docMk/>
            <pc:sldMk cId="2267303942" sldId="263"/>
            <ac:spMk id="8" creationId="{64E7197E-8B3E-40E0-BC2B-41751EF35B66}"/>
          </ac:spMkLst>
        </pc:spChg>
        <pc:spChg chg="mod">
          <ac:chgData name="구태호" userId="711c0248-05e0-49c0-b2b0-31e9ad62d89f" providerId="ADAL" clId="{573EF51F-11A9-46E0-BDFB-D9356B84DF42}" dt="2021-05-14T00:24:46.806" v="468"/>
          <ac:spMkLst>
            <pc:docMk/>
            <pc:sldMk cId="2267303942" sldId="263"/>
            <ac:spMk id="19" creationId="{746FC093-5A3C-4C2C-B361-545A1B86CE45}"/>
          </ac:spMkLst>
        </pc:spChg>
      </pc:sldChg>
      <pc:sldChg chg="modSp mod">
        <pc:chgData name="구태호" userId="711c0248-05e0-49c0-b2b0-31e9ad62d89f" providerId="ADAL" clId="{573EF51F-11A9-46E0-BDFB-D9356B84DF42}" dt="2021-05-14T00:50:10.402" v="477" actId="20577"/>
        <pc:sldMkLst>
          <pc:docMk/>
          <pc:sldMk cId="2783518221" sldId="264"/>
        </pc:sldMkLst>
        <pc:spChg chg="mod">
          <ac:chgData name="구태호" userId="711c0248-05e0-49c0-b2b0-31e9ad62d89f" providerId="ADAL" clId="{573EF51F-11A9-46E0-BDFB-D9356B84DF42}" dt="2021-05-14T00:50:10.402" v="477" actId="20577"/>
          <ac:spMkLst>
            <pc:docMk/>
            <pc:sldMk cId="2783518221" sldId="264"/>
            <ac:spMk id="8" creationId="{64E7197E-8B3E-40E0-BC2B-41751EF35B66}"/>
          </ac:spMkLst>
        </pc:spChg>
      </pc:sldChg>
      <pc:sldChg chg="modSp mod">
        <pc:chgData name="구태호" userId="711c0248-05e0-49c0-b2b0-31e9ad62d89f" providerId="ADAL" clId="{573EF51F-11A9-46E0-BDFB-D9356B84DF42}" dt="2021-05-14T00:50:13.402" v="478" actId="20577"/>
        <pc:sldMkLst>
          <pc:docMk/>
          <pc:sldMk cId="4241329886" sldId="265"/>
        </pc:sldMkLst>
        <pc:spChg chg="mod">
          <ac:chgData name="구태호" userId="711c0248-05e0-49c0-b2b0-31e9ad62d89f" providerId="ADAL" clId="{573EF51F-11A9-46E0-BDFB-D9356B84DF42}" dt="2021-05-14T00:50:13.402" v="478" actId="20577"/>
          <ac:spMkLst>
            <pc:docMk/>
            <pc:sldMk cId="4241329886" sldId="265"/>
            <ac:spMk id="8" creationId="{64E7197E-8B3E-40E0-BC2B-41751EF35B66}"/>
          </ac:spMkLst>
        </pc:spChg>
      </pc:sldChg>
      <pc:sldChg chg="modSp mod">
        <pc:chgData name="구태호" userId="711c0248-05e0-49c0-b2b0-31e9ad62d89f" providerId="ADAL" clId="{573EF51F-11A9-46E0-BDFB-D9356B84DF42}" dt="2021-05-14T00:24:08.676" v="450" actId="1076"/>
        <pc:sldMkLst>
          <pc:docMk/>
          <pc:sldMk cId="3540405232" sldId="266"/>
        </pc:sldMkLst>
        <pc:spChg chg="mod">
          <ac:chgData name="구태호" userId="711c0248-05e0-49c0-b2b0-31e9ad62d89f" providerId="ADAL" clId="{573EF51F-11A9-46E0-BDFB-D9356B84DF42}" dt="2021-05-14T00:24:05.070" v="449" actId="1076"/>
          <ac:spMkLst>
            <pc:docMk/>
            <pc:sldMk cId="3540405232" sldId="266"/>
            <ac:spMk id="29" creationId="{FD16825E-34E5-43B6-BCA1-A2791DC33CC3}"/>
          </ac:spMkLst>
        </pc:spChg>
        <pc:spChg chg="mod">
          <ac:chgData name="구태호" userId="711c0248-05e0-49c0-b2b0-31e9ad62d89f" providerId="ADAL" clId="{573EF51F-11A9-46E0-BDFB-D9356B84DF42}" dt="2021-05-14T00:24:08.676" v="450" actId="1076"/>
          <ac:spMkLst>
            <pc:docMk/>
            <pc:sldMk cId="3540405232" sldId="266"/>
            <ac:spMk id="30" creationId="{B5615AA8-AF69-42B1-A8F9-16C994617296}"/>
          </ac:spMkLst>
        </pc:spChg>
        <pc:picChg chg="mod">
          <ac:chgData name="구태호" userId="711c0248-05e0-49c0-b2b0-31e9ad62d89f" providerId="ADAL" clId="{573EF51F-11A9-46E0-BDFB-D9356B84DF42}" dt="2021-05-14T00:24:05.070" v="449" actId="1076"/>
          <ac:picMkLst>
            <pc:docMk/>
            <pc:sldMk cId="3540405232" sldId="266"/>
            <ac:picMk id="26" creationId="{86B2D539-17E9-44E0-A26A-0C8B6548E19A}"/>
          </ac:picMkLst>
        </pc:picChg>
        <pc:picChg chg="mod">
          <ac:chgData name="구태호" userId="711c0248-05e0-49c0-b2b0-31e9ad62d89f" providerId="ADAL" clId="{573EF51F-11A9-46E0-BDFB-D9356B84DF42}" dt="2021-05-14T00:24:08.676" v="450" actId="1076"/>
          <ac:picMkLst>
            <pc:docMk/>
            <pc:sldMk cId="3540405232" sldId="266"/>
            <ac:picMk id="28" creationId="{5285A6A5-793C-4187-B89D-D46A691F7E8E}"/>
          </ac:picMkLst>
        </pc:picChg>
      </pc:sldChg>
      <pc:sldChg chg="ord">
        <pc:chgData name="구태호" userId="711c0248-05e0-49c0-b2b0-31e9ad62d89f" providerId="ADAL" clId="{573EF51F-11A9-46E0-BDFB-D9356B84DF42}" dt="2021-05-14T00:01:01.142" v="1"/>
        <pc:sldMkLst>
          <pc:docMk/>
          <pc:sldMk cId="1229603666" sldId="267"/>
        </pc:sldMkLst>
      </pc:sldChg>
      <pc:sldChg chg="addSp delSp modSp add mod">
        <pc:chgData name="구태호" userId="711c0248-05e0-49c0-b2b0-31e9ad62d89f" providerId="ADAL" clId="{573EF51F-11A9-46E0-BDFB-D9356B84DF42}" dt="2021-05-14T00:50:17.170" v="479" actId="20577"/>
        <pc:sldMkLst>
          <pc:docMk/>
          <pc:sldMk cId="3234166023" sldId="268"/>
        </pc:sldMkLst>
        <pc:spChg chg="mod">
          <ac:chgData name="구태호" userId="711c0248-05e0-49c0-b2b0-31e9ad62d89f" providerId="ADAL" clId="{573EF51F-11A9-46E0-BDFB-D9356B84DF42}" dt="2021-05-14T00:50:17.170" v="479" actId="20577"/>
          <ac:spMkLst>
            <pc:docMk/>
            <pc:sldMk cId="3234166023" sldId="268"/>
            <ac:spMk id="8" creationId="{64E7197E-8B3E-40E0-BC2B-41751EF35B66}"/>
          </ac:spMkLst>
        </pc:spChg>
        <pc:spChg chg="del mod">
          <ac:chgData name="구태호" userId="711c0248-05e0-49c0-b2b0-31e9ad62d89f" providerId="ADAL" clId="{573EF51F-11A9-46E0-BDFB-D9356B84DF42}" dt="2021-05-14T00:04:54.531" v="75" actId="478"/>
          <ac:spMkLst>
            <pc:docMk/>
            <pc:sldMk cId="3234166023" sldId="268"/>
            <ac:spMk id="9" creationId="{81A28276-8D48-4A17-8AC8-F2B15ADA5E41}"/>
          </ac:spMkLst>
        </pc:spChg>
        <pc:spChg chg="mod">
          <ac:chgData name="구태호" userId="711c0248-05e0-49c0-b2b0-31e9ad62d89f" providerId="ADAL" clId="{573EF51F-11A9-46E0-BDFB-D9356B84DF42}" dt="2021-05-14T00:21:16.918" v="445" actId="1076"/>
          <ac:spMkLst>
            <pc:docMk/>
            <pc:sldMk cId="3234166023" sldId="268"/>
            <ac:spMk id="24" creationId="{22E11C4A-F9EC-488B-8CB5-9C5EC888D63B}"/>
          </ac:spMkLst>
        </pc:spChg>
        <pc:spChg chg="mod">
          <ac:chgData name="구태호" userId="711c0248-05e0-49c0-b2b0-31e9ad62d89f" providerId="ADAL" clId="{573EF51F-11A9-46E0-BDFB-D9356B84DF42}" dt="2021-05-14T00:08:59.224" v="325" actId="1076"/>
          <ac:spMkLst>
            <pc:docMk/>
            <pc:sldMk cId="3234166023" sldId="268"/>
            <ac:spMk id="25" creationId="{FE56C61A-342C-4330-BE83-EB001FF0DDF8}"/>
          </ac:spMkLst>
        </pc:spChg>
        <pc:picChg chg="add mod">
          <ac:chgData name="구태호" userId="711c0248-05e0-49c0-b2b0-31e9ad62d89f" providerId="ADAL" clId="{573EF51F-11A9-46E0-BDFB-D9356B84DF42}" dt="2021-05-14T00:08:59.224" v="325" actId="1076"/>
          <ac:picMkLst>
            <pc:docMk/>
            <pc:sldMk cId="3234166023" sldId="268"/>
            <ac:picMk id="3" creationId="{A749184C-CEE7-4C76-B542-36CA7B007090}"/>
          </ac:picMkLst>
        </pc:picChg>
        <pc:picChg chg="add mod">
          <ac:chgData name="구태호" userId="711c0248-05e0-49c0-b2b0-31e9ad62d89f" providerId="ADAL" clId="{573EF51F-11A9-46E0-BDFB-D9356B84DF42}" dt="2021-05-14T00:08:59.224" v="325" actId="1076"/>
          <ac:picMkLst>
            <pc:docMk/>
            <pc:sldMk cId="3234166023" sldId="268"/>
            <ac:picMk id="5" creationId="{7D4C74F8-C132-43D0-9CA2-A5B57AC01997}"/>
          </ac:picMkLst>
        </pc:picChg>
        <pc:picChg chg="del">
          <ac:chgData name="구태호" userId="711c0248-05e0-49c0-b2b0-31e9ad62d89f" providerId="ADAL" clId="{573EF51F-11A9-46E0-BDFB-D9356B84DF42}" dt="2021-05-14T00:01:53.395" v="33" actId="478"/>
          <ac:picMkLst>
            <pc:docMk/>
            <pc:sldMk cId="3234166023" sldId="268"/>
            <ac:picMk id="6" creationId="{C7F098A1-FA44-40E6-974F-15A708FE3103}"/>
          </ac:picMkLst>
        </pc:picChg>
        <pc:picChg chg="add mod">
          <ac:chgData name="구태호" userId="711c0248-05e0-49c0-b2b0-31e9ad62d89f" providerId="ADAL" clId="{573EF51F-11A9-46E0-BDFB-D9356B84DF42}" dt="2021-05-14T00:08:59.224" v="325" actId="1076"/>
          <ac:picMkLst>
            <pc:docMk/>
            <pc:sldMk cId="3234166023" sldId="268"/>
            <ac:picMk id="10" creationId="{202ECA33-DF3C-4384-BC20-E3A2097E642B}"/>
          </ac:picMkLst>
        </pc:picChg>
        <pc:picChg chg="del">
          <ac:chgData name="구태호" userId="711c0248-05e0-49c0-b2b0-31e9ad62d89f" providerId="ADAL" clId="{573EF51F-11A9-46E0-BDFB-D9356B84DF42}" dt="2021-05-14T00:01:53.762" v="34" actId="478"/>
          <ac:picMkLst>
            <pc:docMk/>
            <pc:sldMk cId="3234166023" sldId="268"/>
            <ac:picMk id="12" creationId="{1451589D-0CE1-46F1-BF0A-6DF685E431F3}"/>
          </ac:picMkLst>
        </pc:picChg>
        <pc:picChg chg="add mod">
          <ac:chgData name="구태호" userId="711c0248-05e0-49c0-b2b0-31e9ad62d89f" providerId="ADAL" clId="{573EF51F-11A9-46E0-BDFB-D9356B84DF42}" dt="2021-05-14T00:08:59.224" v="325" actId="1076"/>
          <ac:picMkLst>
            <pc:docMk/>
            <pc:sldMk cId="3234166023" sldId="268"/>
            <ac:picMk id="13" creationId="{E4178FEC-DC10-4E03-B960-D3E8F5CE2F4A}"/>
          </ac:picMkLst>
        </pc:picChg>
        <pc:picChg chg="del">
          <ac:chgData name="구태호" userId="711c0248-05e0-49c0-b2b0-31e9ad62d89f" providerId="ADAL" clId="{573EF51F-11A9-46E0-BDFB-D9356B84DF42}" dt="2021-05-14T00:01:54.075" v="35" actId="478"/>
          <ac:picMkLst>
            <pc:docMk/>
            <pc:sldMk cId="3234166023" sldId="268"/>
            <ac:picMk id="15" creationId="{93011E3D-F76A-46D4-A169-6946921D0998}"/>
          </ac:picMkLst>
        </pc:picChg>
        <pc:picChg chg="add mod">
          <ac:chgData name="구태호" userId="711c0248-05e0-49c0-b2b0-31e9ad62d89f" providerId="ADAL" clId="{573EF51F-11A9-46E0-BDFB-D9356B84DF42}" dt="2021-05-14T00:08:59.224" v="325" actId="1076"/>
          <ac:picMkLst>
            <pc:docMk/>
            <pc:sldMk cId="3234166023" sldId="268"/>
            <ac:picMk id="17" creationId="{F8A44140-245B-4030-AF87-BE1CE1C00B14}"/>
          </ac:picMkLst>
        </pc:picChg>
      </pc:sldChg>
    </pc:docChg>
  </pc:docChgLst>
  <pc:docChgLst>
    <pc:chgData name="구태호" userId="711c0248-05e0-49c0-b2b0-31e9ad62d89f" providerId="ADAL" clId="{8906F657-38A1-407A-AEAF-A816488938EF}"/>
    <pc:docChg chg="modSld">
      <pc:chgData name="구태호" userId="711c0248-05e0-49c0-b2b0-31e9ad62d89f" providerId="ADAL" clId="{8906F657-38A1-407A-AEAF-A816488938EF}" dt="2021-05-17T00:58:37.145" v="17" actId="2711"/>
      <pc:docMkLst>
        <pc:docMk/>
      </pc:docMkLst>
      <pc:sldChg chg="modSp mod setBg">
        <pc:chgData name="구태호" userId="711c0248-05e0-49c0-b2b0-31e9ad62d89f" providerId="ADAL" clId="{8906F657-38A1-407A-AEAF-A816488938EF}" dt="2021-05-17T00:58:37.145" v="17" actId="2711"/>
        <pc:sldMkLst>
          <pc:docMk/>
          <pc:sldMk cId="1621717688" sldId="256"/>
        </pc:sldMkLst>
        <pc:spChg chg="mod">
          <ac:chgData name="구태호" userId="711c0248-05e0-49c0-b2b0-31e9ad62d89f" providerId="ADAL" clId="{8906F657-38A1-407A-AEAF-A816488938EF}" dt="2021-05-17T00:58:37.145" v="17" actId="2711"/>
          <ac:spMkLst>
            <pc:docMk/>
            <pc:sldMk cId="1621717688" sldId="256"/>
            <ac:spMk id="6" creationId="{072A7197-3DF7-4136-94F4-DAF6D0A5A525}"/>
          </ac:spMkLst>
        </pc:spChg>
      </pc:sldChg>
    </pc:docChg>
  </pc:docChgLst>
  <pc:docChgLst>
    <pc:chgData name="구태호" userId="711c0248-05e0-49c0-b2b0-31e9ad62d89f" providerId="ADAL" clId="{193215B0-A7E1-4E33-B876-8D2D6757D0DE}"/>
    <pc:docChg chg="undo custSel addSld delSld modSld sldOrd">
      <pc:chgData name="구태호" userId="711c0248-05e0-49c0-b2b0-31e9ad62d89f" providerId="ADAL" clId="{193215B0-A7E1-4E33-B876-8D2D6757D0DE}" dt="2021-06-05T13:23:03.710" v="405"/>
      <pc:docMkLst>
        <pc:docMk/>
      </pc:docMkLst>
      <pc:sldChg chg="modSp mod">
        <pc:chgData name="구태호" userId="711c0248-05e0-49c0-b2b0-31e9ad62d89f" providerId="ADAL" clId="{193215B0-A7E1-4E33-B876-8D2D6757D0DE}" dt="2021-06-05T13:07:17.911" v="231" actId="20577"/>
        <pc:sldMkLst>
          <pc:docMk/>
          <pc:sldMk cId="1621717688" sldId="256"/>
        </pc:sldMkLst>
        <pc:spChg chg="mod">
          <ac:chgData name="구태호" userId="711c0248-05e0-49c0-b2b0-31e9ad62d89f" providerId="ADAL" clId="{193215B0-A7E1-4E33-B876-8D2D6757D0DE}" dt="2021-06-05T13:07:17.911" v="231" actId="20577"/>
          <ac:spMkLst>
            <pc:docMk/>
            <pc:sldMk cId="1621717688" sldId="256"/>
            <ac:spMk id="6" creationId="{072A7197-3DF7-4136-94F4-DAF6D0A5A525}"/>
          </ac:spMkLst>
        </pc:spChg>
      </pc:sldChg>
      <pc:sldChg chg="modSp mod">
        <pc:chgData name="구태호" userId="711c0248-05e0-49c0-b2b0-31e9ad62d89f" providerId="ADAL" clId="{193215B0-A7E1-4E33-B876-8D2D6757D0DE}" dt="2021-06-05T11:35:10.164" v="28" actId="14100"/>
        <pc:sldMkLst>
          <pc:docMk/>
          <pc:sldMk cId="3832063160" sldId="301"/>
        </pc:sldMkLst>
        <pc:spChg chg="mod">
          <ac:chgData name="구태호" userId="711c0248-05e0-49c0-b2b0-31e9ad62d89f" providerId="ADAL" clId="{193215B0-A7E1-4E33-B876-8D2D6757D0DE}" dt="2021-06-05T11:35:10.164" v="28" actId="14100"/>
          <ac:spMkLst>
            <pc:docMk/>
            <pc:sldMk cId="3832063160" sldId="301"/>
            <ac:spMk id="15" creationId="{9283A805-3592-4C90-A72B-128E103BE406}"/>
          </ac:spMkLst>
        </pc:spChg>
      </pc:sldChg>
      <pc:sldChg chg="modSp mod">
        <pc:chgData name="구태호" userId="711c0248-05e0-49c0-b2b0-31e9ad62d89f" providerId="ADAL" clId="{193215B0-A7E1-4E33-B876-8D2D6757D0DE}" dt="2021-06-05T11:37:44.113" v="55" actId="1036"/>
        <pc:sldMkLst>
          <pc:docMk/>
          <pc:sldMk cId="242773174" sldId="302"/>
        </pc:sldMkLst>
        <pc:spChg chg="mod">
          <ac:chgData name="구태호" userId="711c0248-05e0-49c0-b2b0-31e9ad62d89f" providerId="ADAL" clId="{193215B0-A7E1-4E33-B876-8D2D6757D0DE}" dt="2021-06-05T11:37:44.113" v="55" actId="1036"/>
          <ac:spMkLst>
            <pc:docMk/>
            <pc:sldMk cId="242773174" sldId="302"/>
            <ac:spMk id="3" creationId="{362CFEED-EB3A-400C-9DA7-0A791B37C3DB}"/>
          </ac:spMkLst>
        </pc:spChg>
        <pc:spChg chg="mod">
          <ac:chgData name="구태호" userId="711c0248-05e0-49c0-b2b0-31e9ad62d89f" providerId="ADAL" clId="{193215B0-A7E1-4E33-B876-8D2D6757D0DE}" dt="2021-06-05T11:37:23.679" v="54"/>
          <ac:spMkLst>
            <pc:docMk/>
            <pc:sldMk cId="242773174" sldId="302"/>
            <ac:spMk id="34" creationId="{DA4D7C15-745B-41CE-84DF-F27AF2BBFDF2}"/>
          </ac:spMkLst>
        </pc:spChg>
      </pc:sldChg>
      <pc:sldChg chg="addSp delSp modSp mod ord delAnim modAnim">
        <pc:chgData name="구태호" userId="711c0248-05e0-49c0-b2b0-31e9ad62d89f" providerId="ADAL" clId="{193215B0-A7E1-4E33-B876-8D2D6757D0DE}" dt="2021-06-05T13:23:03.710" v="405"/>
        <pc:sldMkLst>
          <pc:docMk/>
          <pc:sldMk cId="2941683671" sldId="306"/>
        </pc:sldMkLst>
        <pc:spChg chg="mod">
          <ac:chgData name="구태호" userId="711c0248-05e0-49c0-b2b0-31e9ad62d89f" providerId="ADAL" clId="{193215B0-A7E1-4E33-B876-8D2D6757D0DE}" dt="2021-06-05T13:17:38.951" v="283" actId="20577"/>
          <ac:spMkLst>
            <pc:docMk/>
            <pc:sldMk cId="2941683671" sldId="306"/>
            <ac:spMk id="9" creationId="{E34953C6-5075-4D02-935B-33E66B3EB52C}"/>
          </ac:spMkLst>
        </pc:spChg>
        <pc:spChg chg="add del mod topLvl">
          <ac:chgData name="구태호" userId="711c0248-05e0-49c0-b2b0-31e9ad62d89f" providerId="ADAL" clId="{193215B0-A7E1-4E33-B876-8D2D6757D0DE}" dt="2021-06-05T13:21:35.493" v="381" actId="478"/>
          <ac:spMkLst>
            <pc:docMk/>
            <pc:sldMk cId="2941683671" sldId="306"/>
            <ac:spMk id="10" creationId="{A123DD27-BC00-463B-ACAF-CB46A880A7DF}"/>
          </ac:spMkLst>
        </pc:spChg>
        <pc:spChg chg="add mod">
          <ac:chgData name="구태호" userId="711c0248-05e0-49c0-b2b0-31e9ad62d89f" providerId="ADAL" clId="{193215B0-A7E1-4E33-B876-8D2D6757D0DE}" dt="2021-06-05T13:01:44.078" v="219" actId="164"/>
          <ac:spMkLst>
            <pc:docMk/>
            <pc:sldMk cId="2941683671" sldId="306"/>
            <ac:spMk id="12" creationId="{5F6366CC-6A3B-44CF-93C0-C59C5C9FEB9B}"/>
          </ac:spMkLst>
        </pc:spChg>
        <pc:spChg chg="add mod">
          <ac:chgData name="구태호" userId="711c0248-05e0-49c0-b2b0-31e9ad62d89f" providerId="ADAL" clId="{193215B0-A7E1-4E33-B876-8D2D6757D0DE}" dt="2021-06-05T13:01:46.365" v="220" actId="164"/>
          <ac:spMkLst>
            <pc:docMk/>
            <pc:sldMk cId="2941683671" sldId="306"/>
            <ac:spMk id="13" creationId="{C681D25C-5DBF-420D-BBAE-86340361B4C2}"/>
          </ac:spMkLst>
        </pc:spChg>
        <pc:spChg chg="add mod">
          <ac:chgData name="구태호" userId="711c0248-05e0-49c0-b2b0-31e9ad62d89f" providerId="ADAL" clId="{193215B0-A7E1-4E33-B876-8D2D6757D0DE}" dt="2021-06-05T13:01:41.878" v="218" actId="164"/>
          <ac:spMkLst>
            <pc:docMk/>
            <pc:sldMk cId="2941683671" sldId="306"/>
            <ac:spMk id="18" creationId="{1A1C18B7-7DB6-4736-BDF4-B51E49E0CCD2}"/>
          </ac:spMkLst>
        </pc:spChg>
        <pc:spChg chg="add mod">
          <ac:chgData name="구태호" userId="711c0248-05e0-49c0-b2b0-31e9ad62d89f" providerId="ADAL" clId="{193215B0-A7E1-4E33-B876-8D2D6757D0DE}" dt="2021-06-05T13:22:56.652" v="403" actId="164"/>
          <ac:spMkLst>
            <pc:docMk/>
            <pc:sldMk cId="2941683671" sldId="306"/>
            <ac:spMk id="27" creationId="{E8AEE69D-C524-445D-9FAC-4CFEE103E1DD}"/>
          </ac:spMkLst>
        </pc:spChg>
        <pc:spChg chg="add mod">
          <ac:chgData name="구태호" userId="711c0248-05e0-49c0-b2b0-31e9ad62d89f" providerId="ADAL" clId="{193215B0-A7E1-4E33-B876-8D2D6757D0DE}" dt="2021-06-05T13:22:54.491" v="402" actId="164"/>
          <ac:spMkLst>
            <pc:docMk/>
            <pc:sldMk cId="2941683671" sldId="306"/>
            <ac:spMk id="28" creationId="{03211286-A467-456B-A5DA-DA5D3F2F3C6B}"/>
          </ac:spMkLst>
        </pc:spChg>
        <pc:grpChg chg="add del mod">
          <ac:chgData name="구태호" userId="711c0248-05e0-49c0-b2b0-31e9ad62d89f" providerId="ADAL" clId="{193215B0-A7E1-4E33-B876-8D2D6757D0DE}" dt="2021-06-05T13:17:03.910" v="235" actId="165"/>
          <ac:grpSpMkLst>
            <pc:docMk/>
            <pc:sldMk cId="2941683671" sldId="306"/>
            <ac:grpSpMk id="19" creationId="{CB8912C1-288E-45C2-9E12-DB42ACAB1F91}"/>
          </ac:grpSpMkLst>
        </pc:grpChg>
        <pc:grpChg chg="add del mod">
          <ac:chgData name="구태호" userId="711c0248-05e0-49c0-b2b0-31e9ad62d89f" providerId="ADAL" clId="{193215B0-A7E1-4E33-B876-8D2D6757D0DE}" dt="2021-06-05T13:17:00.973" v="234" actId="478"/>
          <ac:grpSpMkLst>
            <pc:docMk/>
            <pc:sldMk cId="2941683671" sldId="306"/>
            <ac:grpSpMk id="20" creationId="{FF39851A-5610-4FA0-B6C2-15D7B880910F}"/>
          </ac:grpSpMkLst>
        </pc:grpChg>
        <pc:grpChg chg="add del mod">
          <ac:chgData name="구태호" userId="711c0248-05e0-49c0-b2b0-31e9ad62d89f" providerId="ADAL" clId="{193215B0-A7E1-4E33-B876-8D2D6757D0DE}" dt="2021-06-05T13:17:00.448" v="233" actId="478"/>
          <ac:grpSpMkLst>
            <pc:docMk/>
            <pc:sldMk cId="2941683671" sldId="306"/>
            <ac:grpSpMk id="21" creationId="{A551E72D-20C6-4118-9AC7-372334856973}"/>
          </ac:grpSpMkLst>
        </pc:grpChg>
        <pc:grpChg chg="add del mod">
          <ac:chgData name="구태호" userId="711c0248-05e0-49c0-b2b0-31e9ad62d89f" providerId="ADAL" clId="{193215B0-A7E1-4E33-B876-8D2D6757D0DE}" dt="2021-06-05T13:16:59.249" v="232" actId="478"/>
          <ac:grpSpMkLst>
            <pc:docMk/>
            <pc:sldMk cId="2941683671" sldId="306"/>
            <ac:grpSpMk id="22" creationId="{4BA78C18-5C5D-4844-AB8C-3C1AC75D765A}"/>
          </ac:grpSpMkLst>
        </pc:grpChg>
        <pc:grpChg chg="add mod">
          <ac:chgData name="구태호" userId="711c0248-05e0-49c0-b2b0-31e9ad62d89f" providerId="ADAL" clId="{193215B0-A7E1-4E33-B876-8D2D6757D0DE}" dt="2021-06-05T13:22:54.491" v="402" actId="164"/>
          <ac:grpSpMkLst>
            <pc:docMk/>
            <pc:sldMk cId="2941683671" sldId="306"/>
            <ac:grpSpMk id="29" creationId="{BD9090A0-9475-4155-A70B-97AF43B8A1F7}"/>
          </ac:grpSpMkLst>
        </pc:grpChg>
        <pc:grpChg chg="add mod">
          <ac:chgData name="구태호" userId="711c0248-05e0-49c0-b2b0-31e9ad62d89f" providerId="ADAL" clId="{193215B0-A7E1-4E33-B876-8D2D6757D0DE}" dt="2021-06-05T13:22:56.652" v="403" actId="164"/>
          <ac:grpSpMkLst>
            <pc:docMk/>
            <pc:sldMk cId="2941683671" sldId="306"/>
            <ac:grpSpMk id="30" creationId="{4A2BC907-5876-4F2C-B3D5-4B189CA1F676}"/>
          </ac:grpSpMkLst>
        </pc:grpChg>
        <pc:picChg chg="add del mod topLvl">
          <ac:chgData name="구태호" userId="711c0248-05e0-49c0-b2b0-31e9ad62d89f" providerId="ADAL" clId="{193215B0-A7E1-4E33-B876-8D2D6757D0DE}" dt="2021-06-05T13:17:21.513" v="241" actId="478"/>
          <ac:picMkLst>
            <pc:docMk/>
            <pc:sldMk cId="2941683671" sldId="306"/>
            <ac:picMk id="3" creationId="{90F982AC-6DBD-4B81-865F-140E54D775ED}"/>
          </ac:picMkLst>
        </pc:picChg>
        <pc:picChg chg="add del mod">
          <ac:chgData name="구태호" userId="711c0248-05e0-49c0-b2b0-31e9ad62d89f" providerId="ADAL" clId="{193215B0-A7E1-4E33-B876-8D2D6757D0DE}" dt="2021-06-05T12:57:03.565" v="121" actId="478"/>
          <ac:picMkLst>
            <pc:docMk/>
            <pc:sldMk cId="2941683671" sldId="306"/>
            <ac:picMk id="5" creationId="{8CBA27CB-DD32-4F1B-B40B-71F934A4895A}"/>
          </ac:picMkLst>
        </pc:picChg>
        <pc:picChg chg="add mod">
          <ac:chgData name="구태호" userId="711c0248-05e0-49c0-b2b0-31e9ad62d89f" providerId="ADAL" clId="{193215B0-A7E1-4E33-B876-8D2D6757D0DE}" dt="2021-06-05T13:01:46.365" v="220" actId="164"/>
          <ac:picMkLst>
            <pc:docMk/>
            <pc:sldMk cId="2941683671" sldId="306"/>
            <ac:picMk id="7" creationId="{1A0DA914-48F7-40A5-8B92-DC38882096EA}"/>
          </ac:picMkLst>
        </pc:picChg>
        <pc:picChg chg="add mod">
          <ac:chgData name="구태호" userId="711c0248-05e0-49c0-b2b0-31e9ad62d89f" providerId="ADAL" clId="{193215B0-A7E1-4E33-B876-8D2D6757D0DE}" dt="2021-06-05T13:01:44.078" v="219" actId="164"/>
          <ac:picMkLst>
            <pc:docMk/>
            <pc:sldMk cId="2941683671" sldId="306"/>
            <ac:picMk id="11" creationId="{A39ECD36-6B6C-4DDC-B111-6B5A1959CEBD}"/>
          </ac:picMkLst>
        </pc:picChg>
        <pc:picChg chg="add del mod">
          <ac:chgData name="구태호" userId="711c0248-05e0-49c0-b2b0-31e9ad62d89f" providerId="ADAL" clId="{193215B0-A7E1-4E33-B876-8D2D6757D0DE}" dt="2021-06-05T12:59:49.467" v="191" actId="478"/>
          <ac:picMkLst>
            <pc:docMk/>
            <pc:sldMk cId="2941683671" sldId="306"/>
            <ac:picMk id="15" creationId="{8B2F0C76-169C-4DFC-BB0B-1D4DAB2F6835}"/>
          </ac:picMkLst>
        </pc:picChg>
        <pc:picChg chg="add mod">
          <ac:chgData name="구태호" userId="711c0248-05e0-49c0-b2b0-31e9ad62d89f" providerId="ADAL" clId="{193215B0-A7E1-4E33-B876-8D2D6757D0DE}" dt="2021-06-05T13:01:41.878" v="218" actId="164"/>
          <ac:picMkLst>
            <pc:docMk/>
            <pc:sldMk cId="2941683671" sldId="306"/>
            <ac:picMk id="17" creationId="{3DF39CB7-80B4-4E45-BEE4-B08501AFF6BE}"/>
          </ac:picMkLst>
        </pc:picChg>
        <pc:picChg chg="add mod">
          <ac:chgData name="구태호" userId="711c0248-05e0-49c0-b2b0-31e9ad62d89f" providerId="ADAL" clId="{193215B0-A7E1-4E33-B876-8D2D6757D0DE}" dt="2021-06-05T13:22:54.491" v="402" actId="164"/>
          <ac:picMkLst>
            <pc:docMk/>
            <pc:sldMk cId="2941683671" sldId="306"/>
            <ac:picMk id="24" creationId="{E3D2BBF4-41AD-40E9-88C6-D895DB1F03AC}"/>
          </ac:picMkLst>
        </pc:picChg>
        <pc:picChg chg="add mod">
          <ac:chgData name="구태호" userId="711c0248-05e0-49c0-b2b0-31e9ad62d89f" providerId="ADAL" clId="{193215B0-A7E1-4E33-B876-8D2D6757D0DE}" dt="2021-06-05T13:22:56.652" v="403" actId="164"/>
          <ac:picMkLst>
            <pc:docMk/>
            <pc:sldMk cId="2941683671" sldId="306"/>
            <ac:picMk id="26" creationId="{BE5F974B-2E1B-4786-8A61-E0BF9C0537D4}"/>
          </ac:picMkLst>
        </pc:picChg>
      </pc:sldChg>
      <pc:sldChg chg="modSp mod">
        <pc:chgData name="구태호" userId="711c0248-05e0-49c0-b2b0-31e9ad62d89f" providerId="ADAL" clId="{193215B0-A7E1-4E33-B876-8D2D6757D0DE}" dt="2021-06-05T11:44:12.553" v="59" actId="20577"/>
        <pc:sldMkLst>
          <pc:docMk/>
          <pc:sldMk cId="3803504243" sldId="307"/>
        </pc:sldMkLst>
        <pc:spChg chg="mod">
          <ac:chgData name="구태호" userId="711c0248-05e0-49c0-b2b0-31e9ad62d89f" providerId="ADAL" clId="{193215B0-A7E1-4E33-B876-8D2D6757D0DE}" dt="2021-06-05T11:44:12.553" v="59" actId="20577"/>
          <ac:spMkLst>
            <pc:docMk/>
            <pc:sldMk cId="3803504243" sldId="307"/>
            <ac:spMk id="5" creationId="{F5BFD2F9-289C-424C-9180-03659F4E80DC}"/>
          </ac:spMkLst>
        </pc:spChg>
      </pc:sldChg>
      <pc:sldChg chg="add del">
        <pc:chgData name="구태호" userId="711c0248-05e0-49c0-b2b0-31e9ad62d89f" providerId="ADAL" clId="{193215B0-A7E1-4E33-B876-8D2D6757D0DE}" dt="2021-06-05T13:02:23.914" v="225" actId="47"/>
        <pc:sldMkLst>
          <pc:docMk/>
          <pc:sldMk cId="1682855924" sldId="308"/>
        </pc:sldMkLst>
      </pc:sldChg>
      <pc:sldChg chg="add del">
        <pc:chgData name="구태호" userId="711c0248-05e0-49c0-b2b0-31e9ad62d89f" providerId="ADAL" clId="{193215B0-A7E1-4E33-B876-8D2D6757D0DE}" dt="2021-06-05T13:02:25.227" v="227"/>
        <pc:sldMkLst>
          <pc:docMk/>
          <pc:sldMk cId="1822605517" sldId="308"/>
        </pc:sldMkLst>
      </pc:sldChg>
      <pc:sldChg chg="modSp add">
        <pc:chgData name="구태호" userId="711c0248-05e0-49c0-b2b0-31e9ad62d89f" providerId="ADAL" clId="{193215B0-A7E1-4E33-B876-8D2D6757D0DE}" dt="2021-06-05T13:17:51.889" v="298"/>
        <pc:sldMkLst>
          <pc:docMk/>
          <pc:sldMk cId="2124395391" sldId="308"/>
        </pc:sldMkLst>
        <pc:spChg chg="mod">
          <ac:chgData name="구태호" userId="711c0248-05e0-49c0-b2b0-31e9ad62d89f" providerId="ADAL" clId="{193215B0-A7E1-4E33-B876-8D2D6757D0DE}" dt="2021-06-05T13:17:51.889" v="298"/>
          <ac:spMkLst>
            <pc:docMk/>
            <pc:sldMk cId="2124395391" sldId="308"/>
            <ac:spMk id="9" creationId="{E34953C6-5075-4D02-935B-33E66B3EB52C}"/>
          </ac:spMkLst>
        </pc:spChg>
      </pc:sldChg>
    </pc:docChg>
  </pc:docChgLst>
  <pc:docChgLst>
    <pc:chgData name="구태호" userId="711c0248-05e0-49c0-b2b0-31e9ad62d89f" providerId="ADAL" clId="{D75FC353-D3CE-46A1-A41C-96FD678545FA}"/>
    <pc:docChg chg="undo custSel addSld delSld modSld">
      <pc:chgData name="구태호" userId="711c0248-05e0-49c0-b2b0-31e9ad62d89f" providerId="ADAL" clId="{D75FC353-D3CE-46A1-A41C-96FD678545FA}" dt="2021-05-13T15:48:18.614" v="8002" actId="1076"/>
      <pc:docMkLst>
        <pc:docMk/>
      </pc:docMkLst>
      <pc:sldChg chg="addSp delSp modSp mod delDesignElem">
        <pc:chgData name="구태호" userId="711c0248-05e0-49c0-b2b0-31e9ad62d89f" providerId="ADAL" clId="{D75FC353-D3CE-46A1-A41C-96FD678545FA}" dt="2021-05-13T13:58:05.803" v="2171" actId="1076"/>
        <pc:sldMkLst>
          <pc:docMk/>
          <pc:sldMk cId="1621717688" sldId="256"/>
        </pc:sldMkLst>
        <pc:spChg chg="mod">
          <ac:chgData name="구태호" userId="711c0248-05e0-49c0-b2b0-31e9ad62d89f" providerId="ADAL" clId="{D75FC353-D3CE-46A1-A41C-96FD678545FA}" dt="2021-05-13T13:45:33.341" v="2150" actId="207"/>
          <ac:spMkLst>
            <pc:docMk/>
            <pc:sldMk cId="1621717688" sldId="256"/>
            <ac:spMk id="5" creationId="{B91B7610-D03C-40D1-9C27-3DCA84CCC5ED}"/>
          </ac:spMkLst>
        </pc:spChg>
        <pc:spChg chg="add del">
          <ac:chgData name="구태호" userId="711c0248-05e0-49c0-b2b0-31e9ad62d89f" providerId="ADAL" clId="{D75FC353-D3CE-46A1-A41C-96FD678545FA}" dt="2021-05-13T12:08:43.820" v="5" actId="26606"/>
          <ac:spMkLst>
            <pc:docMk/>
            <pc:sldMk cId="1621717688" sldId="256"/>
            <ac:spMk id="13" creationId="{BAD76F3E-3A97-486B-B402-44400A8B9173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14" creationId="{70CCC791-94D7-4BB8-9EDF-423CEA1F6215}"/>
          </ac:spMkLst>
        </pc:spChg>
        <pc:spChg chg="add del">
          <ac:chgData name="구태호" userId="711c0248-05e0-49c0-b2b0-31e9ad62d89f" providerId="ADAL" clId="{D75FC353-D3CE-46A1-A41C-96FD678545FA}" dt="2021-05-13T12:08:43.820" v="5" actId="26606"/>
          <ac:spMkLst>
            <pc:docMk/>
            <pc:sldMk cId="1621717688" sldId="256"/>
            <ac:spMk id="15" creationId="{391F6B52-91F4-4AEB-B6DB-29FEBCF28C8B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16" creationId="{ED55A19D-297C-4231-AD1F-08EF9B4AA8F4}"/>
          </ac:spMkLst>
        </pc:spChg>
        <pc:spChg chg="add del">
          <ac:chgData name="구태호" userId="711c0248-05e0-49c0-b2b0-31e9ad62d89f" providerId="ADAL" clId="{D75FC353-D3CE-46A1-A41C-96FD678545FA}" dt="2021-05-13T12:08:43.820" v="5" actId="26606"/>
          <ac:spMkLst>
            <pc:docMk/>
            <pc:sldMk cId="1621717688" sldId="256"/>
            <ac:spMk id="17" creationId="{2CD6F061-7C53-44F4-9794-953DB70A451B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18" creationId="{F5BD12E1-AB08-48AC-9D78-07E83A409ACB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20" creationId="{DC2134FB-41CB-4835-9ABE-34E09235E511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22" creationId="{6BD92D0D-80C0-40C4-A942-F10B46603CAD}"/>
          </ac:spMkLst>
        </pc:spChg>
        <pc:spChg chg="del">
          <ac:chgData name="구태호" userId="711c0248-05e0-49c0-b2b0-31e9ad62d89f" providerId="ADAL" clId="{D75FC353-D3CE-46A1-A41C-96FD678545FA}" dt="2021-05-13T12:08:24.738" v="2"/>
          <ac:spMkLst>
            <pc:docMk/>
            <pc:sldMk cId="1621717688" sldId="256"/>
            <ac:spMk id="24" creationId="{8C5E0534-1245-40ED-BD5C-427E7EB881C9}"/>
          </ac:spMkLst>
        </pc:spChg>
        <pc:grpChg chg="del">
          <ac:chgData name="구태호" userId="711c0248-05e0-49c0-b2b0-31e9ad62d89f" providerId="ADAL" clId="{D75FC353-D3CE-46A1-A41C-96FD678545FA}" dt="2021-05-13T12:08:24.738" v="2"/>
          <ac:grpSpMkLst>
            <pc:docMk/>
            <pc:sldMk cId="1621717688" sldId="256"/>
            <ac:grpSpMk id="7" creationId="{773CCE17-EE0F-40E0-B7AE-CF7677B64709}"/>
          </ac:grpSpMkLst>
        </pc:grpChg>
        <pc:picChg chg="del">
          <ac:chgData name="구태호" userId="711c0248-05e0-49c0-b2b0-31e9ad62d89f" providerId="ADAL" clId="{D75FC353-D3CE-46A1-A41C-96FD678545FA}" dt="2021-05-13T12:08:14.963" v="0" actId="478"/>
          <ac:picMkLst>
            <pc:docMk/>
            <pc:sldMk cId="1621717688" sldId="256"/>
            <ac:picMk id="4" creationId="{E91CAA16-3C99-48FF-B1E1-4562328FFBFC}"/>
          </ac:picMkLst>
        </pc:picChg>
        <pc:picChg chg="add del mod">
          <ac:chgData name="구태호" userId="711c0248-05e0-49c0-b2b0-31e9ad62d89f" providerId="ADAL" clId="{D75FC353-D3CE-46A1-A41C-96FD678545FA}" dt="2021-05-13T13:43:16.299" v="2118" actId="478"/>
          <ac:picMkLst>
            <pc:docMk/>
            <pc:sldMk cId="1621717688" sldId="256"/>
            <ac:picMk id="21" creationId="{BDE3837A-157F-4F87-99F9-4D930D113641}"/>
          </ac:picMkLst>
        </pc:picChg>
        <pc:picChg chg="add del mod">
          <ac:chgData name="구태호" userId="711c0248-05e0-49c0-b2b0-31e9ad62d89f" providerId="ADAL" clId="{D75FC353-D3CE-46A1-A41C-96FD678545FA}" dt="2021-05-13T13:45:36.893" v="2151" actId="478"/>
          <ac:picMkLst>
            <pc:docMk/>
            <pc:sldMk cId="1621717688" sldId="256"/>
            <ac:picMk id="25" creationId="{BE109C19-68C6-4F9A-A0C4-C81A93761400}"/>
          </ac:picMkLst>
        </pc:picChg>
        <pc:picChg chg="add mod ord">
          <ac:chgData name="구태호" userId="711c0248-05e0-49c0-b2b0-31e9ad62d89f" providerId="ADAL" clId="{D75FC353-D3CE-46A1-A41C-96FD678545FA}" dt="2021-05-13T13:45:12.672" v="2148" actId="167"/>
          <ac:picMkLst>
            <pc:docMk/>
            <pc:sldMk cId="1621717688" sldId="256"/>
            <ac:picMk id="26" creationId="{F21F7343-B018-4598-8539-0010A651605D}"/>
          </ac:picMkLst>
        </pc:picChg>
        <pc:picChg chg="add mod">
          <ac:chgData name="구태호" userId="711c0248-05e0-49c0-b2b0-31e9ad62d89f" providerId="ADAL" clId="{D75FC353-D3CE-46A1-A41C-96FD678545FA}" dt="2021-05-13T13:58:05.803" v="2171" actId="1076"/>
          <ac:picMkLst>
            <pc:docMk/>
            <pc:sldMk cId="1621717688" sldId="256"/>
            <ac:picMk id="28" creationId="{213D5B41-171B-4825-B584-C9AFB978CD32}"/>
          </ac:picMkLst>
        </pc:picChg>
      </pc:sldChg>
      <pc:sldChg chg="new del">
        <pc:chgData name="구태호" userId="711c0248-05e0-49c0-b2b0-31e9ad62d89f" providerId="ADAL" clId="{D75FC353-D3CE-46A1-A41C-96FD678545FA}" dt="2021-05-13T12:09:16.061" v="20" actId="680"/>
        <pc:sldMkLst>
          <pc:docMk/>
          <pc:sldMk cId="478074121" sldId="257"/>
        </pc:sldMkLst>
      </pc:sldChg>
      <pc:sldChg chg="modSp del">
        <pc:chgData name="구태호" userId="711c0248-05e0-49c0-b2b0-31e9ad62d89f" providerId="ADAL" clId="{D75FC353-D3CE-46A1-A41C-96FD678545FA}" dt="2021-05-13T12:09:12.011" v="14" actId="47"/>
        <pc:sldMkLst>
          <pc:docMk/>
          <pc:sldMk cId="1070584293" sldId="257"/>
        </pc:sldMkLst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1070584293" sldId="257"/>
            <ac:spMk id="2" creationId="{7C8D304C-1835-4C86-8A93-F6490C3591DE}"/>
          </ac:spMkLst>
        </pc:spChg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1070584293" sldId="257"/>
            <ac:spMk id="3" creationId="{895D0AAF-C68C-449D-B759-16061E2A1453}"/>
          </ac:spMkLst>
        </pc:spChg>
      </pc:sldChg>
      <pc:sldChg chg="addSp delSp modSp add mod setBg">
        <pc:chgData name="구태호" userId="711c0248-05e0-49c0-b2b0-31e9ad62d89f" providerId="ADAL" clId="{D75FC353-D3CE-46A1-A41C-96FD678545FA}" dt="2021-05-13T13:59:01.355" v="2191" actId="478"/>
        <pc:sldMkLst>
          <pc:docMk/>
          <pc:sldMk cId="3412206051" sldId="257"/>
        </pc:sldMkLst>
        <pc:spChg chg="add mod">
          <ac:chgData name="구태호" userId="711c0248-05e0-49c0-b2b0-31e9ad62d89f" providerId="ADAL" clId="{D75FC353-D3CE-46A1-A41C-96FD678545FA}" dt="2021-05-13T13:30:49.071" v="836" actId="1076"/>
          <ac:spMkLst>
            <pc:docMk/>
            <pc:sldMk cId="3412206051" sldId="257"/>
            <ac:spMk id="4" creationId="{D4ED27B6-1C1E-408F-B4ED-1B2E4C2F7C8D}"/>
          </ac:spMkLst>
        </pc:spChg>
        <pc:spChg chg="del">
          <ac:chgData name="구태호" userId="711c0248-05e0-49c0-b2b0-31e9ad62d89f" providerId="ADAL" clId="{D75FC353-D3CE-46A1-A41C-96FD678545FA}" dt="2021-05-13T12:55:49.382" v="29" actId="478"/>
          <ac:spMkLst>
            <pc:docMk/>
            <pc:sldMk cId="3412206051" sldId="257"/>
            <ac:spMk id="5" creationId="{B91B7610-D03C-40D1-9C27-3DCA84CCC5ED}"/>
          </ac:spMkLst>
        </pc:spChg>
        <pc:spChg chg="add del mod">
          <ac:chgData name="구태호" userId="711c0248-05e0-49c0-b2b0-31e9ad62d89f" providerId="ADAL" clId="{D75FC353-D3CE-46A1-A41C-96FD678545FA}" dt="2021-05-13T13:00:58.395" v="91"/>
          <ac:spMkLst>
            <pc:docMk/>
            <pc:sldMk cId="3412206051" sldId="257"/>
            <ac:spMk id="7" creationId="{06E9C6C9-6EB1-4C9A-9AE5-1FC81D77AF32}"/>
          </ac:spMkLst>
        </pc:spChg>
        <pc:spChg chg="add del mod">
          <ac:chgData name="구태호" userId="711c0248-05e0-49c0-b2b0-31e9ad62d89f" providerId="ADAL" clId="{D75FC353-D3CE-46A1-A41C-96FD678545FA}" dt="2021-05-13T13:01:47.286" v="104"/>
          <ac:spMkLst>
            <pc:docMk/>
            <pc:sldMk cId="3412206051" sldId="257"/>
            <ac:spMk id="8" creationId="{20988201-6F8F-4CD5-B3D3-EFF0AFB3F687}"/>
          </ac:spMkLst>
        </pc:spChg>
        <pc:spChg chg="add mod">
          <ac:chgData name="구태호" userId="711c0248-05e0-49c0-b2b0-31e9ad62d89f" providerId="ADAL" clId="{D75FC353-D3CE-46A1-A41C-96FD678545FA}" dt="2021-05-13T13:28:03.644" v="789" actId="1076"/>
          <ac:spMkLst>
            <pc:docMk/>
            <pc:sldMk cId="3412206051" sldId="257"/>
            <ac:spMk id="9" creationId="{81A28276-8D48-4A17-8AC8-F2B15ADA5E41}"/>
          </ac:spMkLst>
        </pc:spChg>
        <pc:spChg chg="add mod">
          <ac:chgData name="구태호" userId="711c0248-05e0-49c0-b2b0-31e9ad62d89f" providerId="ADAL" clId="{D75FC353-D3CE-46A1-A41C-96FD678545FA}" dt="2021-05-13T13:26:13.602" v="739" actId="1076"/>
          <ac:spMkLst>
            <pc:docMk/>
            <pc:sldMk cId="3412206051" sldId="257"/>
            <ac:spMk id="10" creationId="{5343765A-E5F5-42AF-A843-E5A95FCC5BDC}"/>
          </ac:spMkLst>
        </pc:spChg>
        <pc:spChg chg="add mod">
          <ac:chgData name="구태호" userId="711c0248-05e0-49c0-b2b0-31e9ad62d89f" providerId="ADAL" clId="{D75FC353-D3CE-46A1-A41C-96FD678545FA}" dt="2021-05-13T13:26:40.248" v="760" actId="207"/>
          <ac:spMkLst>
            <pc:docMk/>
            <pc:sldMk cId="3412206051" sldId="257"/>
            <ac:spMk id="19" creationId="{974F6B90-C03F-48C3-85E7-9F311A8BAA6C}"/>
          </ac:spMkLst>
        </pc:spChg>
        <pc:spChg chg="add mod">
          <ac:chgData name="구태호" userId="711c0248-05e0-49c0-b2b0-31e9ad62d89f" providerId="ADAL" clId="{D75FC353-D3CE-46A1-A41C-96FD678545FA}" dt="2021-05-13T13:27:30.173" v="774" actId="20577"/>
          <ac:spMkLst>
            <pc:docMk/>
            <pc:sldMk cId="3412206051" sldId="257"/>
            <ac:spMk id="20" creationId="{4C782FC9-D0B2-46FF-B7DF-25E4B4DFF5CE}"/>
          </ac:spMkLst>
        </pc:spChg>
        <pc:spChg chg="add mod">
          <ac:chgData name="구태호" userId="711c0248-05e0-49c0-b2b0-31e9ad62d89f" providerId="ADAL" clId="{D75FC353-D3CE-46A1-A41C-96FD678545FA}" dt="2021-05-13T13:27:58.875" v="787" actId="207"/>
          <ac:spMkLst>
            <pc:docMk/>
            <pc:sldMk cId="3412206051" sldId="257"/>
            <ac:spMk id="22" creationId="{003C21C2-73BB-40BC-A87E-495E04ADF049}"/>
          </ac:spMkLst>
        </pc:spChg>
        <pc:spChg chg="add mod">
          <ac:chgData name="구태호" userId="711c0248-05e0-49c0-b2b0-31e9ad62d89f" providerId="ADAL" clId="{D75FC353-D3CE-46A1-A41C-96FD678545FA}" dt="2021-05-13T13:28:18.809" v="800" actId="20577"/>
          <ac:spMkLst>
            <pc:docMk/>
            <pc:sldMk cId="3412206051" sldId="257"/>
            <ac:spMk id="23" creationId="{20E7737A-6348-4D35-9F6A-698A24BB3DC7}"/>
          </ac:spMkLst>
        </pc:spChg>
        <pc:picChg chg="add del mod">
          <ac:chgData name="구태호" userId="711c0248-05e0-49c0-b2b0-31e9ad62d89f" providerId="ADAL" clId="{D75FC353-D3CE-46A1-A41C-96FD678545FA}" dt="2021-05-13T13:18:57.296" v="613" actId="478"/>
          <ac:picMkLst>
            <pc:docMk/>
            <pc:sldMk cId="3412206051" sldId="257"/>
            <ac:picMk id="3" creationId="{7695A950-A1C5-4285-AF51-9B3942604B0A}"/>
          </ac:picMkLst>
        </pc:picChg>
        <pc:picChg chg="add del mod">
          <ac:chgData name="구태호" userId="711c0248-05e0-49c0-b2b0-31e9ad62d89f" providerId="ADAL" clId="{D75FC353-D3CE-46A1-A41C-96FD678545FA}" dt="2021-05-13T13:21:45.562" v="660" actId="478"/>
          <ac:picMkLst>
            <pc:docMk/>
            <pc:sldMk cId="3412206051" sldId="257"/>
            <ac:picMk id="11" creationId="{A13D2690-2C3A-4364-88F2-3F85C42B384A}"/>
          </ac:picMkLst>
        </pc:picChg>
        <pc:picChg chg="add mod">
          <ac:chgData name="구태호" userId="711c0248-05e0-49c0-b2b0-31e9ad62d89f" providerId="ADAL" clId="{D75FC353-D3CE-46A1-A41C-96FD678545FA}" dt="2021-05-13T13:27:08.035" v="764" actId="1076"/>
          <ac:picMkLst>
            <pc:docMk/>
            <pc:sldMk cId="3412206051" sldId="257"/>
            <ac:picMk id="13" creationId="{81F5E740-74CC-42F5-8BFA-AFDE0D394F78}"/>
          </ac:picMkLst>
        </pc:picChg>
        <pc:picChg chg="add mod modCrop">
          <ac:chgData name="구태호" userId="711c0248-05e0-49c0-b2b0-31e9ad62d89f" providerId="ADAL" clId="{D75FC353-D3CE-46A1-A41C-96FD678545FA}" dt="2021-05-13T13:26:13.602" v="739" actId="1076"/>
          <ac:picMkLst>
            <pc:docMk/>
            <pc:sldMk cId="3412206051" sldId="257"/>
            <ac:picMk id="15" creationId="{8393E531-EDB2-43E1-823A-EFB89A1D13C5}"/>
          </ac:picMkLst>
        </pc:picChg>
        <pc:picChg chg="add mod">
          <ac:chgData name="구태호" userId="711c0248-05e0-49c0-b2b0-31e9ad62d89f" providerId="ADAL" clId="{D75FC353-D3CE-46A1-A41C-96FD678545FA}" dt="2021-05-13T13:26:13.602" v="739" actId="1076"/>
          <ac:picMkLst>
            <pc:docMk/>
            <pc:sldMk cId="3412206051" sldId="257"/>
            <ac:picMk id="17" creationId="{DC9AC1C0-F999-4C39-8034-AB74F627B82A}"/>
          </ac:picMkLst>
        </pc:picChg>
        <pc:picChg chg="del">
          <ac:chgData name="구태호" userId="711c0248-05e0-49c0-b2b0-31e9ad62d89f" providerId="ADAL" clId="{D75FC353-D3CE-46A1-A41C-96FD678545FA}" dt="2021-05-13T13:43:12.495" v="2116" actId="478"/>
          <ac:picMkLst>
            <pc:docMk/>
            <pc:sldMk cId="3412206051" sldId="257"/>
            <ac:picMk id="21" creationId="{BDE3837A-157F-4F87-99F9-4D930D113641}"/>
          </ac:picMkLst>
        </pc:picChg>
        <pc:picChg chg="add mod">
          <ac:chgData name="구태호" userId="711c0248-05e0-49c0-b2b0-31e9ad62d89f" providerId="ADAL" clId="{D75FC353-D3CE-46A1-A41C-96FD678545FA}" dt="2021-05-13T13:58:47.696" v="2186" actId="1076"/>
          <ac:picMkLst>
            <pc:docMk/>
            <pc:sldMk cId="3412206051" sldId="257"/>
            <ac:picMk id="24" creationId="{5962A1F6-35CF-4CB3-B440-1869CA6D004B}"/>
          </ac:picMkLst>
        </pc:picChg>
        <pc:picChg chg="add del mod">
          <ac:chgData name="구태호" userId="711c0248-05e0-49c0-b2b0-31e9ad62d89f" providerId="ADAL" clId="{D75FC353-D3CE-46A1-A41C-96FD678545FA}" dt="2021-05-13T13:58:15.201" v="2173"/>
          <ac:picMkLst>
            <pc:docMk/>
            <pc:sldMk cId="3412206051" sldId="257"/>
            <ac:picMk id="25" creationId="{D5DBD9BE-7AD3-40E7-B897-C4C62478D552}"/>
          </ac:picMkLst>
        </pc:picChg>
        <pc:picChg chg="add del mod">
          <ac:chgData name="구태호" userId="711c0248-05e0-49c0-b2b0-31e9ad62d89f" providerId="ADAL" clId="{D75FC353-D3CE-46A1-A41C-96FD678545FA}" dt="2021-05-13T13:59:01.355" v="2191" actId="478"/>
          <ac:picMkLst>
            <pc:docMk/>
            <pc:sldMk cId="3412206051" sldId="257"/>
            <ac:picMk id="26" creationId="{2ECED18A-2962-4FD5-85C6-CEE19F88BB24}"/>
          </ac:picMkLst>
        </pc:picChg>
      </pc:sldChg>
      <pc:sldChg chg="add del setBg">
        <pc:chgData name="구태호" userId="711c0248-05e0-49c0-b2b0-31e9ad62d89f" providerId="ADAL" clId="{D75FC353-D3CE-46A1-A41C-96FD678545FA}" dt="2021-05-13T13:16:20.698" v="591" actId="47"/>
        <pc:sldMkLst>
          <pc:docMk/>
          <pc:sldMk cId="740856573" sldId="258"/>
        </pc:sldMkLst>
      </pc:sldChg>
      <pc:sldChg chg="addSp delSp modSp add mod">
        <pc:chgData name="구태호" userId="711c0248-05e0-49c0-b2b0-31e9ad62d89f" providerId="ADAL" clId="{D75FC353-D3CE-46A1-A41C-96FD678545FA}" dt="2021-05-13T15:19:14.058" v="6021" actId="1076"/>
        <pc:sldMkLst>
          <pc:docMk/>
          <pc:sldMk cId="1274971229" sldId="258"/>
        </pc:sldMkLst>
        <pc:spChg chg="add del">
          <ac:chgData name="구태호" userId="711c0248-05e0-49c0-b2b0-31e9ad62d89f" providerId="ADAL" clId="{D75FC353-D3CE-46A1-A41C-96FD678545FA}" dt="2021-05-13T13:30:51.868" v="837" actId="478"/>
          <ac:spMkLst>
            <pc:docMk/>
            <pc:sldMk cId="1274971229" sldId="258"/>
            <ac:spMk id="4" creationId="{D4ED27B6-1C1E-408F-B4ED-1B2E4C2F7C8D}"/>
          </ac:spMkLst>
        </pc:spChg>
        <pc:spChg chg="add del mod">
          <ac:chgData name="구태호" userId="711c0248-05e0-49c0-b2b0-31e9ad62d89f" providerId="ADAL" clId="{D75FC353-D3CE-46A1-A41C-96FD678545FA}" dt="2021-05-13T13:30:46.530" v="834"/>
          <ac:spMkLst>
            <pc:docMk/>
            <pc:sldMk cId="1274971229" sldId="258"/>
            <ac:spMk id="7" creationId="{5379A1A5-1D13-44C1-B5A0-82359673B44F}"/>
          </ac:spMkLst>
        </pc:spChg>
        <pc:spChg chg="add mod">
          <ac:chgData name="구태호" userId="711c0248-05e0-49c0-b2b0-31e9ad62d89f" providerId="ADAL" clId="{D75FC353-D3CE-46A1-A41C-96FD678545FA}" dt="2021-05-13T13:30:57.294" v="858"/>
          <ac:spMkLst>
            <pc:docMk/>
            <pc:sldMk cId="1274971229" sldId="258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5:19:14.058" v="6021" actId="1076"/>
          <ac:spMkLst>
            <pc:docMk/>
            <pc:sldMk cId="1274971229" sldId="258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5:19:08.912" v="6020" actId="1076"/>
          <ac:spMkLst>
            <pc:docMk/>
            <pc:sldMk cId="1274971229" sldId="258"/>
            <ac:spMk id="10" creationId="{5343765A-E5F5-42AF-A843-E5A95FCC5BDC}"/>
          </ac:spMkLst>
        </pc:spChg>
        <pc:spChg chg="add del mod">
          <ac:chgData name="구태호" userId="711c0248-05e0-49c0-b2b0-31e9ad62d89f" providerId="ADAL" clId="{D75FC353-D3CE-46A1-A41C-96FD678545FA}" dt="2021-05-13T14:34:11.711" v="3303" actId="478"/>
          <ac:spMkLst>
            <pc:docMk/>
            <pc:sldMk cId="1274971229" sldId="258"/>
            <ac:spMk id="14" creationId="{9F3E5E3C-703E-4D09-A7DA-2DD46A1725F2}"/>
          </ac:spMkLst>
        </pc:spChg>
        <pc:spChg chg="add del mod">
          <ac:chgData name="구태호" userId="711c0248-05e0-49c0-b2b0-31e9ad62d89f" providerId="ADAL" clId="{D75FC353-D3CE-46A1-A41C-96FD678545FA}" dt="2021-05-13T14:34:11.711" v="3303" actId="478"/>
          <ac:spMkLst>
            <pc:docMk/>
            <pc:sldMk cId="1274971229" sldId="258"/>
            <ac:spMk id="15" creationId="{D35E99B6-101F-4E59-B7AF-071C1D93D3B7}"/>
          </ac:spMkLst>
        </pc:spChg>
        <pc:spChg chg="add del mod">
          <ac:chgData name="구태호" userId="711c0248-05e0-49c0-b2b0-31e9ad62d89f" providerId="ADAL" clId="{D75FC353-D3CE-46A1-A41C-96FD678545FA}" dt="2021-05-13T14:34:11.711" v="3303" actId="478"/>
          <ac:spMkLst>
            <pc:docMk/>
            <pc:sldMk cId="1274971229" sldId="258"/>
            <ac:spMk id="16" creationId="{8DE826EE-7D3A-4DB0-8F46-ED9EC47EFE5E}"/>
          </ac:spMkLst>
        </pc:spChg>
        <pc:picChg chg="mod">
          <ac:chgData name="구태호" userId="711c0248-05e0-49c0-b2b0-31e9ad62d89f" providerId="ADAL" clId="{D75FC353-D3CE-46A1-A41C-96FD678545FA}" dt="2021-05-13T15:18:30.277" v="6005" actId="1076"/>
          <ac:picMkLst>
            <pc:docMk/>
            <pc:sldMk cId="1274971229" sldId="258"/>
            <ac:picMk id="3" creationId="{7695A950-A1C5-4285-AF51-9B3942604B0A}"/>
          </ac:picMkLst>
        </pc:picChg>
        <pc:picChg chg="add mod">
          <ac:chgData name="구태호" userId="711c0248-05e0-49c0-b2b0-31e9ad62d89f" providerId="ADAL" clId="{D75FC353-D3CE-46A1-A41C-96FD678545FA}" dt="2021-05-13T15:19:05.937" v="6019" actId="1076"/>
          <ac:picMkLst>
            <pc:docMk/>
            <pc:sldMk cId="1274971229" sldId="258"/>
            <ac:picMk id="5" creationId="{E0E694DE-7908-465F-94BB-F12FA362C135}"/>
          </ac:picMkLst>
        </pc:picChg>
        <pc:picChg chg="add del mod">
          <ac:chgData name="구태호" userId="711c0248-05e0-49c0-b2b0-31e9ad62d89f" providerId="ADAL" clId="{D75FC353-D3CE-46A1-A41C-96FD678545FA}" dt="2021-05-13T13:59:05.747" v="2192" actId="478"/>
          <ac:picMkLst>
            <pc:docMk/>
            <pc:sldMk cId="1274971229" sldId="258"/>
            <ac:picMk id="11" creationId="{19A2383E-9E60-4246-AD77-33506C81E0E9}"/>
          </ac:picMkLst>
        </pc:picChg>
        <pc:picChg chg="add del mod">
          <ac:chgData name="구태호" userId="711c0248-05e0-49c0-b2b0-31e9ad62d89f" providerId="ADAL" clId="{D75FC353-D3CE-46A1-A41C-96FD678545FA}" dt="2021-05-13T13:58:59.271" v="2190" actId="478"/>
          <ac:picMkLst>
            <pc:docMk/>
            <pc:sldMk cId="1274971229" sldId="258"/>
            <ac:picMk id="12" creationId="{16B74889-DBC6-4E54-96AE-21AEE8857530}"/>
          </ac:picMkLst>
        </pc:picChg>
        <pc:picChg chg="add mod">
          <ac:chgData name="구태호" userId="711c0248-05e0-49c0-b2b0-31e9ad62d89f" providerId="ADAL" clId="{D75FC353-D3CE-46A1-A41C-96FD678545FA}" dt="2021-05-13T13:59:05.916" v="2193"/>
          <ac:picMkLst>
            <pc:docMk/>
            <pc:sldMk cId="1274971229" sldId="258"/>
            <ac:picMk id="13" creationId="{45F7203C-F9A0-4FA9-9061-02CF7446D9C2}"/>
          </ac:picMkLst>
        </pc:picChg>
        <pc:picChg chg="del">
          <ac:chgData name="구태호" userId="711c0248-05e0-49c0-b2b0-31e9ad62d89f" providerId="ADAL" clId="{D75FC353-D3CE-46A1-A41C-96FD678545FA}" dt="2021-05-13T13:43:10.043" v="2114" actId="478"/>
          <ac:picMkLst>
            <pc:docMk/>
            <pc:sldMk cId="1274971229" sldId="258"/>
            <ac:picMk id="21" creationId="{BDE3837A-157F-4F87-99F9-4D930D113641}"/>
          </ac:picMkLst>
        </pc:picChg>
      </pc:sldChg>
      <pc:sldChg chg="modSp del">
        <pc:chgData name="구태호" userId="711c0248-05e0-49c0-b2b0-31e9ad62d89f" providerId="ADAL" clId="{D75FC353-D3CE-46A1-A41C-96FD678545FA}" dt="2021-05-13T12:09:12.492" v="15" actId="47"/>
        <pc:sldMkLst>
          <pc:docMk/>
          <pc:sldMk cId="3302577021" sldId="258"/>
        </pc:sldMkLst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3302577021" sldId="258"/>
            <ac:spMk id="2" creationId="{7A400D2C-A498-4689-88F6-4DB3B6D39D5D}"/>
          </ac:spMkLst>
        </pc:spChg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3302577021" sldId="258"/>
            <ac:spMk id="3" creationId="{33F2C87E-2B31-4C29-A920-E5C2E999D25E}"/>
          </ac:spMkLst>
        </pc:spChg>
      </pc:sldChg>
      <pc:sldChg chg="add del setBg">
        <pc:chgData name="구태호" userId="711c0248-05e0-49c0-b2b0-31e9ad62d89f" providerId="ADAL" clId="{D75FC353-D3CE-46A1-A41C-96FD678545FA}" dt="2021-05-13T13:16:21.314" v="592" actId="47"/>
        <pc:sldMkLst>
          <pc:docMk/>
          <pc:sldMk cId="868101537" sldId="259"/>
        </pc:sldMkLst>
      </pc:sldChg>
      <pc:sldChg chg="addSp delSp modSp add mod">
        <pc:chgData name="구태호" userId="711c0248-05e0-49c0-b2b0-31e9ad62d89f" providerId="ADAL" clId="{D75FC353-D3CE-46A1-A41C-96FD678545FA}" dt="2021-05-13T13:59:08.255" v="2195"/>
        <pc:sldMkLst>
          <pc:docMk/>
          <pc:sldMk cId="1025844324" sldId="259"/>
        </pc:sldMkLst>
        <pc:spChg chg="mod">
          <ac:chgData name="구태호" userId="711c0248-05e0-49c0-b2b0-31e9ad62d89f" providerId="ADAL" clId="{D75FC353-D3CE-46A1-A41C-96FD678545FA}" dt="2021-05-13T13:31:24.776" v="878"/>
          <ac:spMkLst>
            <pc:docMk/>
            <pc:sldMk cId="1025844324" sldId="259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3:36:53.160" v="1273" actId="120"/>
          <ac:spMkLst>
            <pc:docMk/>
            <pc:sldMk cId="1025844324" sldId="259"/>
            <ac:spMk id="9" creationId="{81A28276-8D48-4A17-8AC8-F2B15ADA5E41}"/>
          </ac:spMkLst>
        </pc:spChg>
        <pc:spChg chg="del mod">
          <ac:chgData name="구태호" userId="711c0248-05e0-49c0-b2b0-31e9ad62d89f" providerId="ADAL" clId="{D75FC353-D3CE-46A1-A41C-96FD678545FA}" dt="2021-05-13T13:31:41.868" v="889" actId="478"/>
          <ac:spMkLst>
            <pc:docMk/>
            <pc:sldMk cId="1025844324" sldId="259"/>
            <ac:spMk id="10" creationId="{5343765A-E5F5-42AF-A843-E5A95FCC5BDC}"/>
          </ac:spMkLst>
        </pc:spChg>
        <pc:spChg chg="add mod">
          <ac:chgData name="구태호" userId="711c0248-05e0-49c0-b2b0-31e9ad62d89f" providerId="ADAL" clId="{D75FC353-D3CE-46A1-A41C-96FD678545FA}" dt="2021-05-13T13:37:51.434" v="1487"/>
          <ac:spMkLst>
            <pc:docMk/>
            <pc:sldMk cId="1025844324" sldId="259"/>
            <ac:spMk id="11" creationId="{68937092-7AC0-4CAE-8281-70E8A9E629FD}"/>
          </ac:spMkLst>
        </pc:spChg>
        <pc:picChg chg="del">
          <ac:chgData name="구태호" userId="711c0248-05e0-49c0-b2b0-31e9ad62d89f" providerId="ADAL" clId="{D75FC353-D3CE-46A1-A41C-96FD678545FA}" dt="2021-05-13T13:31:25.470" v="879" actId="478"/>
          <ac:picMkLst>
            <pc:docMk/>
            <pc:sldMk cId="1025844324" sldId="259"/>
            <ac:picMk id="3" creationId="{7695A950-A1C5-4285-AF51-9B3942604B0A}"/>
          </ac:picMkLst>
        </pc:picChg>
        <pc:picChg chg="add mod">
          <ac:chgData name="구태호" userId="711c0248-05e0-49c0-b2b0-31e9ad62d89f" providerId="ADAL" clId="{D75FC353-D3CE-46A1-A41C-96FD678545FA}" dt="2021-05-13T13:32:51.270" v="973" actId="1076"/>
          <ac:picMkLst>
            <pc:docMk/>
            <pc:sldMk cId="1025844324" sldId="259"/>
            <ac:picMk id="4" creationId="{F18B7D3D-5F3C-4556-BBAD-C82E149D2A27}"/>
          </ac:picMkLst>
        </pc:picChg>
        <pc:picChg chg="add mod">
          <ac:chgData name="구태호" userId="711c0248-05e0-49c0-b2b0-31e9ad62d89f" providerId="ADAL" clId="{D75FC353-D3CE-46A1-A41C-96FD678545FA}" dt="2021-05-13T13:34:35.769" v="982" actId="1076"/>
          <ac:picMkLst>
            <pc:docMk/>
            <pc:sldMk cId="1025844324" sldId="259"/>
            <ac:picMk id="6" creationId="{48B989CD-9749-4752-AF96-705E2B73EEDA}"/>
          </ac:picMkLst>
        </pc:picChg>
        <pc:picChg chg="add del mod">
          <ac:chgData name="구태호" userId="711c0248-05e0-49c0-b2b0-31e9ad62d89f" providerId="ADAL" clId="{D75FC353-D3CE-46A1-A41C-96FD678545FA}" dt="2021-05-13T13:59:08.103" v="2194" actId="478"/>
          <ac:picMkLst>
            <pc:docMk/>
            <pc:sldMk cId="1025844324" sldId="259"/>
            <ac:picMk id="12" creationId="{2C1AEE90-E233-44C4-B951-DDE5AA540EFA}"/>
          </ac:picMkLst>
        </pc:picChg>
        <pc:picChg chg="add del mod">
          <ac:chgData name="구태호" userId="711c0248-05e0-49c0-b2b0-31e9ad62d89f" providerId="ADAL" clId="{D75FC353-D3CE-46A1-A41C-96FD678545FA}" dt="2021-05-13T13:58:55.843" v="2189" actId="478"/>
          <ac:picMkLst>
            <pc:docMk/>
            <pc:sldMk cId="1025844324" sldId="259"/>
            <ac:picMk id="13" creationId="{0FFFFA64-5770-4A53-9762-5B6B60A4DCB0}"/>
          </ac:picMkLst>
        </pc:picChg>
        <pc:picChg chg="add mod">
          <ac:chgData name="구태호" userId="711c0248-05e0-49c0-b2b0-31e9ad62d89f" providerId="ADAL" clId="{D75FC353-D3CE-46A1-A41C-96FD678545FA}" dt="2021-05-13T13:59:08.255" v="2195"/>
          <ac:picMkLst>
            <pc:docMk/>
            <pc:sldMk cId="1025844324" sldId="259"/>
            <ac:picMk id="14" creationId="{E40D3D26-CD29-4C73-BDB2-85DA14DD86FC}"/>
          </ac:picMkLst>
        </pc:picChg>
        <pc:picChg chg="del">
          <ac:chgData name="구태호" userId="711c0248-05e0-49c0-b2b0-31e9ad62d89f" providerId="ADAL" clId="{D75FC353-D3CE-46A1-A41C-96FD678545FA}" dt="2021-05-13T13:43:06.813" v="2112" actId="478"/>
          <ac:picMkLst>
            <pc:docMk/>
            <pc:sldMk cId="1025844324" sldId="259"/>
            <ac:picMk id="21" creationId="{BDE3837A-157F-4F87-99F9-4D930D113641}"/>
          </ac:picMkLst>
        </pc:picChg>
      </pc:sldChg>
      <pc:sldChg chg="modSp del">
        <pc:chgData name="구태호" userId="711c0248-05e0-49c0-b2b0-31e9ad62d89f" providerId="ADAL" clId="{D75FC353-D3CE-46A1-A41C-96FD678545FA}" dt="2021-05-13T12:09:12.725" v="16" actId="47"/>
        <pc:sldMkLst>
          <pc:docMk/>
          <pc:sldMk cId="2771542323" sldId="259"/>
        </pc:sldMkLst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2771542323" sldId="259"/>
            <ac:spMk id="2" creationId="{AA55718E-C0D1-4028-B399-00226117D5C1}"/>
          </ac:spMkLst>
        </pc:spChg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2771542323" sldId="259"/>
            <ac:spMk id="3" creationId="{355995F8-205A-411B-8126-F9FD40C3F8F0}"/>
          </ac:spMkLst>
        </pc:spChg>
      </pc:sldChg>
      <pc:sldChg chg="add del">
        <pc:chgData name="구태호" userId="711c0248-05e0-49c0-b2b0-31e9ad62d89f" providerId="ADAL" clId="{D75FC353-D3CE-46A1-A41C-96FD678545FA}" dt="2021-05-13T13:31:04.874" v="859" actId="47"/>
        <pc:sldMkLst>
          <pc:docMk/>
          <pc:sldMk cId="4209981055" sldId="259"/>
        </pc:sldMkLst>
      </pc:sldChg>
      <pc:sldChg chg="modSp del">
        <pc:chgData name="구태호" userId="711c0248-05e0-49c0-b2b0-31e9ad62d89f" providerId="ADAL" clId="{D75FC353-D3CE-46A1-A41C-96FD678545FA}" dt="2021-05-13T12:09:13.126" v="17" actId="47"/>
        <pc:sldMkLst>
          <pc:docMk/>
          <pc:sldMk cId="215431498" sldId="260"/>
        </pc:sldMkLst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215431498" sldId="260"/>
            <ac:spMk id="2" creationId="{865EC445-7166-4989-A697-661F24C23CB0}"/>
          </ac:spMkLst>
        </pc:spChg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215431498" sldId="260"/>
            <ac:spMk id="3" creationId="{F558E8E0-D7C5-4008-9376-D1C33D513BC0}"/>
          </ac:spMkLst>
        </pc:spChg>
      </pc:sldChg>
      <pc:sldChg chg="add del">
        <pc:chgData name="구태호" userId="711c0248-05e0-49c0-b2b0-31e9ad62d89f" providerId="ADAL" clId="{D75FC353-D3CE-46A1-A41C-96FD678545FA}" dt="2021-05-13T13:31:05.491" v="860" actId="47"/>
        <pc:sldMkLst>
          <pc:docMk/>
          <pc:sldMk cId="267917989" sldId="260"/>
        </pc:sldMkLst>
      </pc:sldChg>
      <pc:sldChg chg="addSp delSp modSp add mod">
        <pc:chgData name="구태호" userId="711c0248-05e0-49c0-b2b0-31e9ad62d89f" providerId="ADAL" clId="{D75FC353-D3CE-46A1-A41C-96FD678545FA}" dt="2021-05-13T13:59:10.695" v="2197"/>
        <pc:sldMkLst>
          <pc:docMk/>
          <pc:sldMk cId="414652274" sldId="260"/>
        </pc:sldMkLst>
        <pc:spChg chg="mod">
          <ac:chgData name="구태호" userId="711c0248-05e0-49c0-b2b0-31e9ad62d89f" providerId="ADAL" clId="{D75FC353-D3CE-46A1-A41C-96FD678545FA}" dt="2021-05-13T13:38:30.806" v="1513"/>
          <ac:spMkLst>
            <pc:docMk/>
            <pc:sldMk cId="414652274" sldId="260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3:40:40.160" v="1831"/>
          <ac:spMkLst>
            <pc:docMk/>
            <pc:sldMk cId="414652274" sldId="260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3:42:20.145" v="2095" actId="1076"/>
          <ac:spMkLst>
            <pc:docMk/>
            <pc:sldMk cId="414652274" sldId="260"/>
            <ac:spMk id="11" creationId="{68937092-7AC0-4CAE-8281-70E8A9E629FD}"/>
          </ac:spMkLst>
        </pc:spChg>
        <pc:spChg chg="add mod">
          <ac:chgData name="구태호" userId="711c0248-05e0-49c0-b2b0-31e9ad62d89f" providerId="ADAL" clId="{D75FC353-D3CE-46A1-A41C-96FD678545FA}" dt="2021-05-13T13:42:34.583" v="2107" actId="207"/>
          <ac:spMkLst>
            <pc:docMk/>
            <pc:sldMk cId="414652274" sldId="260"/>
            <ac:spMk id="12" creationId="{8A328C7A-165B-4CBF-A559-F4F7B7D73C73}"/>
          </ac:spMkLst>
        </pc:spChg>
        <pc:spChg chg="add mod">
          <ac:chgData name="구태호" userId="711c0248-05e0-49c0-b2b0-31e9ad62d89f" providerId="ADAL" clId="{D75FC353-D3CE-46A1-A41C-96FD678545FA}" dt="2021-05-13T13:43:53.268" v="2144" actId="404"/>
          <ac:spMkLst>
            <pc:docMk/>
            <pc:sldMk cId="414652274" sldId="260"/>
            <ac:spMk id="13" creationId="{5867E7C3-8FE2-422F-BF72-EE091209719D}"/>
          </ac:spMkLst>
        </pc:spChg>
        <pc:picChg chg="add mod">
          <ac:chgData name="구태호" userId="711c0248-05e0-49c0-b2b0-31e9ad62d89f" providerId="ADAL" clId="{D75FC353-D3CE-46A1-A41C-96FD678545FA}" dt="2021-05-13T13:38:58.040" v="1523" actId="1076"/>
          <ac:picMkLst>
            <pc:docMk/>
            <pc:sldMk cId="414652274" sldId="260"/>
            <ac:picMk id="3" creationId="{7534E7E0-ECE2-44DF-B486-095A2C3D0D72}"/>
          </ac:picMkLst>
        </pc:picChg>
        <pc:picChg chg="add mod">
          <ac:chgData name="구태호" userId="711c0248-05e0-49c0-b2b0-31e9ad62d89f" providerId="ADAL" clId="{D75FC353-D3CE-46A1-A41C-96FD678545FA}" dt="2021-05-13T13:38:54.935" v="1522" actId="1076"/>
          <ac:picMkLst>
            <pc:docMk/>
            <pc:sldMk cId="414652274" sldId="260"/>
            <ac:picMk id="7" creationId="{D28B3C30-60E7-4762-9250-BB2586813CA3}"/>
          </ac:picMkLst>
        </pc:picChg>
        <pc:picChg chg="add mod">
          <ac:chgData name="구태호" userId="711c0248-05e0-49c0-b2b0-31e9ad62d89f" providerId="ADAL" clId="{D75FC353-D3CE-46A1-A41C-96FD678545FA}" dt="2021-05-13T13:59:10.695" v="2197"/>
          <ac:picMkLst>
            <pc:docMk/>
            <pc:sldMk cId="414652274" sldId="260"/>
            <ac:picMk id="14" creationId="{2C2ACEF1-41BE-44A8-AE39-D7FBF3D6AEE0}"/>
          </ac:picMkLst>
        </pc:picChg>
        <pc:picChg chg="del mod modCrop">
          <ac:chgData name="구태호" userId="711c0248-05e0-49c0-b2b0-31e9ad62d89f" providerId="ADAL" clId="{D75FC353-D3CE-46A1-A41C-96FD678545FA}" dt="2021-05-13T13:59:10.553" v="2196" actId="478"/>
          <ac:picMkLst>
            <pc:docMk/>
            <pc:sldMk cId="414652274" sldId="260"/>
            <ac:picMk id="21" creationId="{BDE3837A-157F-4F87-99F9-4D930D113641}"/>
          </ac:picMkLst>
        </pc:picChg>
      </pc:sldChg>
      <pc:sldChg chg="add del setBg">
        <pc:chgData name="구태호" userId="711c0248-05e0-49c0-b2b0-31e9ad62d89f" providerId="ADAL" clId="{D75FC353-D3CE-46A1-A41C-96FD678545FA}" dt="2021-05-13T13:16:21.914" v="593" actId="47"/>
        <pc:sldMkLst>
          <pc:docMk/>
          <pc:sldMk cId="3963750582" sldId="260"/>
        </pc:sldMkLst>
      </pc:sldChg>
      <pc:sldChg chg="add del setBg">
        <pc:chgData name="구태호" userId="711c0248-05e0-49c0-b2b0-31e9ad62d89f" providerId="ADAL" clId="{D75FC353-D3CE-46A1-A41C-96FD678545FA}" dt="2021-05-13T13:16:23.150" v="594" actId="47"/>
        <pc:sldMkLst>
          <pc:docMk/>
          <pc:sldMk cId="1002229871" sldId="261"/>
        </pc:sldMkLst>
      </pc:sldChg>
      <pc:sldChg chg="add del">
        <pc:chgData name="구태호" userId="711c0248-05e0-49c0-b2b0-31e9ad62d89f" providerId="ADAL" clId="{D75FC353-D3CE-46A1-A41C-96FD678545FA}" dt="2021-05-13T13:31:06.105" v="861" actId="47"/>
        <pc:sldMkLst>
          <pc:docMk/>
          <pc:sldMk cId="1596856385" sldId="261"/>
        </pc:sldMkLst>
      </pc:sldChg>
      <pc:sldChg chg="addSp delSp modSp add mod">
        <pc:chgData name="구태호" userId="711c0248-05e0-49c0-b2b0-31e9ad62d89f" providerId="ADAL" clId="{D75FC353-D3CE-46A1-A41C-96FD678545FA}" dt="2021-05-13T14:31:30.554" v="3194" actId="14100"/>
        <pc:sldMkLst>
          <pc:docMk/>
          <pc:sldMk cId="2401071853" sldId="261"/>
        </pc:sldMkLst>
        <pc:spChg chg="mod">
          <ac:chgData name="구태호" userId="711c0248-05e0-49c0-b2b0-31e9ad62d89f" providerId="ADAL" clId="{D75FC353-D3CE-46A1-A41C-96FD678545FA}" dt="2021-05-13T14:01:32.457" v="2239"/>
          <ac:spMkLst>
            <pc:docMk/>
            <pc:sldMk cId="2401071853" sldId="261"/>
            <ac:spMk id="8" creationId="{64E7197E-8B3E-40E0-BC2B-41751EF35B66}"/>
          </ac:spMkLst>
        </pc:spChg>
        <pc:spChg chg="del mod">
          <ac:chgData name="구태호" userId="711c0248-05e0-49c0-b2b0-31e9ad62d89f" providerId="ADAL" clId="{D75FC353-D3CE-46A1-A41C-96FD678545FA}" dt="2021-05-13T14:26:35.709" v="2968" actId="478"/>
          <ac:spMkLst>
            <pc:docMk/>
            <pc:sldMk cId="2401071853" sldId="261"/>
            <ac:spMk id="9" creationId="{81A28276-8D48-4A17-8AC8-F2B15ADA5E41}"/>
          </ac:spMkLst>
        </pc:spChg>
        <pc:spChg chg="del mod">
          <ac:chgData name="구태호" userId="711c0248-05e0-49c0-b2b0-31e9ad62d89f" providerId="ADAL" clId="{D75FC353-D3CE-46A1-A41C-96FD678545FA}" dt="2021-05-13T14:09:49.441" v="2625" actId="478"/>
          <ac:spMkLst>
            <pc:docMk/>
            <pc:sldMk cId="2401071853" sldId="261"/>
            <ac:spMk id="11" creationId="{68937092-7AC0-4CAE-8281-70E8A9E629FD}"/>
          </ac:spMkLst>
        </pc:spChg>
        <pc:spChg chg="del">
          <ac:chgData name="구태호" userId="711c0248-05e0-49c0-b2b0-31e9ad62d89f" providerId="ADAL" clId="{D75FC353-D3CE-46A1-A41C-96FD678545FA}" dt="2021-05-13T14:09:50.027" v="2626" actId="478"/>
          <ac:spMkLst>
            <pc:docMk/>
            <pc:sldMk cId="2401071853" sldId="261"/>
            <ac:spMk id="12" creationId="{8A328C7A-165B-4CBF-A559-F4F7B7D73C73}"/>
          </ac:spMkLst>
        </pc:spChg>
        <pc:spChg chg="mod">
          <ac:chgData name="구태호" userId="711c0248-05e0-49c0-b2b0-31e9ad62d89f" providerId="ADAL" clId="{D75FC353-D3CE-46A1-A41C-96FD678545FA}" dt="2021-05-13T14:31:23.226" v="3192" actId="1076"/>
          <ac:spMkLst>
            <pc:docMk/>
            <pc:sldMk cId="2401071853" sldId="261"/>
            <ac:spMk id="13" creationId="{5867E7C3-8FE2-422F-BF72-EE091209719D}"/>
          </ac:spMkLst>
        </pc:spChg>
        <pc:spChg chg="add del mod">
          <ac:chgData name="구태호" userId="711c0248-05e0-49c0-b2b0-31e9ad62d89f" providerId="ADAL" clId="{D75FC353-D3CE-46A1-A41C-96FD678545FA}" dt="2021-05-13T14:18:00.130" v="2637" actId="478"/>
          <ac:spMkLst>
            <pc:docMk/>
            <pc:sldMk cId="2401071853" sldId="261"/>
            <ac:spMk id="17" creationId="{8871E997-6E4F-42CC-9E5A-830EBBFC31BD}"/>
          </ac:spMkLst>
        </pc:spChg>
        <pc:spChg chg="add mod">
          <ac:chgData name="구태호" userId="711c0248-05e0-49c0-b2b0-31e9ad62d89f" providerId="ADAL" clId="{D75FC353-D3CE-46A1-A41C-96FD678545FA}" dt="2021-05-13T14:31:23.060" v="3191" actId="1076"/>
          <ac:spMkLst>
            <pc:docMk/>
            <pc:sldMk cId="2401071853" sldId="261"/>
            <ac:spMk id="20" creationId="{11B40022-A243-4D95-B551-7831102F75FC}"/>
          </ac:spMkLst>
        </pc:spChg>
        <pc:spChg chg="add mod">
          <ac:chgData name="구태호" userId="711c0248-05e0-49c0-b2b0-31e9ad62d89f" providerId="ADAL" clId="{D75FC353-D3CE-46A1-A41C-96FD678545FA}" dt="2021-05-13T14:23:14.656" v="2668" actId="571"/>
          <ac:spMkLst>
            <pc:docMk/>
            <pc:sldMk cId="2401071853" sldId="261"/>
            <ac:spMk id="22" creationId="{2DC7CD0E-4781-4D17-88F7-C824DADE97DA}"/>
          </ac:spMkLst>
        </pc:spChg>
        <pc:spChg chg="add mod">
          <ac:chgData name="구태호" userId="711c0248-05e0-49c0-b2b0-31e9ad62d89f" providerId="ADAL" clId="{D75FC353-D3CE-46A1-A41C-96FD678545FA}" dt="2021-05-13T14:28:13.611" v="3033" actId="1076"/>
          <ac:spMkLst>
            <pc:docMk/>
            <pc:sldMk cId="2401071853" sldId="261"/>
            <ac:spMk id="23" creationId="{79403807-F4F5-4B74-9BE1-4A844A2FCBEF}"/>
          </ac:spMkLst>
        </pc:spChg>
        <pc:spChg chg="add mod">
          <ac:chgData name="구태호" userId="711c0248-05e0-49c0-b2b0-31e9ad62d89f" providerId="ADAL" clId="{D75FC353-D3CE-46A1-A41C-96FD678545FA}" dt="2021-05-13T14:26:35.837" v="2969"/>
          <ac:spMkLst>
            <pc:docMk/>
            <pc:sldMk cId="2401071853" sldId="261"/>
            <ac:spMk id="24" creationId="{8A77C741-1CBF-4038-ACED-BCDC5862FAFD}"/>
          </ac:spMkLst>
        </pc:spChg>
        <pc:spChg chg="add mod">
          <ac:chgData name="구태호" userId="711c0248-05e0-49c0-b2b0-31e9ad62d89f" providerId="ADAL" clId="{D75FC353-D3CE-46A1-A41C-96FD678545FA}" dt="2021-05-13T14:29:41.963" v="3132" actId="1076"/>
          <ac:spMkLst>
            <pc:docMk/>
            <pc:sldMk cId="2401071853" sldId="261"/>
            <ac:spMk id="25" creationId="{7F570B1E-1D8A-4557-B0C9-6198BA919EE8}"/>
          </ac:spMkLst>
        </pc:spChg>
        <pc:spChg chg="add del mod">
          <ac:chgData name="구태호" userId="711c0248-05e0-49c0-b2b0-31e9ad62d89f" providerId="ADAL" clId="{D75FC353-D3CE-46A1-A41C-96FD678545FA}" dt="2021-05-13T14:31:21.989" v="3186"/>
          <ac:spMkLst>
            <pc:docMk/>
            <pc:sldMk cId="2401071853" sldId="261"/>
            <ac:spMk id="26" creationId="{333F84E3-52DA-43F5-9F77-F4436C153262}"/>
          </ac:spMkLst>
        </pc:spChg>
        <pc:picChg chg="del">
          <ac:chgData name="구태호" userId="711c0248-05e0-49c0-b2b0-31e9ad62d89f" providerId="ADAL" clId="{D75FC353-D3CE-46A1-A41C-96FD678545FA}" dt="2021-05-13T14:03:52.837" v="2240" actId="478"/>
          <ac:picMkLst>
            <pc:docMk/>
            <pc:sldMk cId="2401071853" sldId="261"/>
            <ac:picMk id="3" creationId="{7534E7E0-ECE2-44DF-B486-095A2C3D0D72}"/>
          </ac:picMkLst>
        </pc:picChg>
        <pc:picChg chg="del">
          <ac:chgData name="구태호" userId="711c0248-05e0-49c0-b2b0-31e9ad62d89f" providerId="ADAL" clId="{D75FC353-D3CE-46A1-A41C-96FD678545FA}" dt="2021-05-13T14:30:09.732" v="3136" actId="478"/>
          <ac:picMkLst>
            <pc:docMk/>
            <pc:sldMk cId="2401071853" sldId="261"/>
            <ac:picMk id="4" creationId="{F18B7D3D-5F3C-4556-BBAD-C82E149D2A27}"/>
          </ac:picMkLst>
        </pc:picChg>
        <pc:picChg chg="add mod">
          <ac:chgData name="구태호" userId="711c0248-05e0-49c0-b2b0-31e9ad62d89f" providerId="ADAL" clId="{D75FC353-D3CE-46A1-A41C-96FD678545FA}" dt="2021-05-13T14:31:28.298" v="3193" actId="14100"/>
          <ac:picMkLst>
            <pc:docMk/>
            <pc:sldMk cId="2401071853" sldId="261"/>
            <ac:picMk id="5" creationId="{C9AFF7DD-AE9D-43A4-A3F5-8ADA6CE15968}"/>
          </ac:picMkLst>
        </pc:picChg>
        <pc:picChg chg="del">
          <ac:chgData name="구태호" userId="711c0248-05e0-49c0-b2b0-31e9ad62d89f" providerId="ADAL" clId="{D75FC353-D3CE-46A1-A41C-96FD678545FA}" dt="2021-05-13T14:03:53.772" v="2241" actId="478"/>
          <ac:picMkLst>
            <pc:docMk/>
            <pc:sldMk cId="2401071853" sldId="261"/>
            <ac:picMk id="6" creationId="{48B989CD-9749-4752-AF96-705E2B73EEDA}"/>
          </ac:picMkLst>
        </pc:picChg>
        <pc:picChg chg="del">
          <ac:chgData name="구태호" userId="711c0248-05e0-49c0-b2b0-31e9ad62d89f" providerId="ADAL" clId="{D75FC353-D3CE-46A1-A41C-96FD678545FA}" dt="2021-05-13T14:04:10.844" v="2273" actId="478"/>
          <ac:picMkLst>
            <pc:docMk/>
            <pc:sldMk cId="2401071853" sldId="261"/>
            <ac:picMk id="7" creationId="{D28B3C30-60E7-4762-9250-BB2586813CA3}"/>
          </ac:picMkLst>
        </pc:picChg>
        <pc:picChg chg="add mod">
          <ac:chgData name="구태호" userId="711c0248-05e0-49c0-b2b0-31e9ad62d89f" providerId="ADAL" clId="{D75FC353-D3CE-46A1-A41C-96FD678545FA}" dt="2021-05-13T14:00:28.708" v="2199"/>
          <ac:picMkLst>
            <pc:docMk/>
            <pc:sldMk cId="2401071853" sldId="261"/>
            <ac:picMk id="14" creationId="{12D6DB87-6BAD-49AE-866B-7AE74E5DF9FC}"/>
          </ac:picMkLst>
        </pc:picChg>
        <pc:picChg chg="add del mod">
          <ac:chgData name="구태호" userId="711c0248-05e0-49c0-b2b0-31e9ad62d89f" providerId="ADAL" clId="{D75FC353-D3CE-46A1-A41C-96FD678545FA}" dt="2021-05-13T14:18:00.601" v="2638" actId="478"/>
          <ac:picMkLst>
            <pc:docMk/>
            <pc:sldMk cId="2401071853" sldId="261"/>
            <ac:picMk id="15" creationId="{FE51A018-9E66-45DA-9F01-095ED848F1F7}"/>
          </ac:picMkLst>
        </pc:picChg>
        <pc:picChg chg="add mod">
          <ac:chgData name="구태호" userId="711c0248-05e0-49c0-b2b0-31e9ad62d89f" providerId="ADAL" clId="{D75FC353-D3CE-46A1-A41C-96FD678545FA}" dt="2021-05-13T14:31:30.554" v="3194" actId="14100"/>
          <ac:picMkLst>
            <pc:docMk/>
            <pc:sldMk cId="2401071853" sldId="261"/>
            <ac:picMk id="18" creationId="{87F8B6C8-58A9-41A2-973B-FF4C0FCE897D}"/>
          </ac:picMkLst>
        </pc:picChg>
        <pc:picChg chg="del">
          <ac:chgData name="구태호" userId="711c0248-05e0-49c0-b2b0-31e9ad62d89f" providerId="ADAL" clId="{D75FC353-D3CE-46A1-A41C-96FD678545FA}" dt="2021-05-13T14:00:28.529" v="2198" actId="478"/>
          <ac:picMkLst>
            <pc:docMk/>
            <pc:sldMk cId="2401071853" sldId="261"/>
            <ac:picMk id="21" creationId="{BDE3837A-157F-4F87-99F9-4D930D113641}"/>
          </ac:picMkLst>
        </pc:picChg>
      </pc:sldChg>
      <pc:sldChg chg="modSp del">
        <pc:chgData name="구태호" userId="711c0248-05e0-49c0-b2b0-31e9ad62d89f" providerId="ADAL" clId="{D75FC353-D3CE-46A1-A41C-96FD678545FA}" dt="2021-05-13T12:09:13.425" v="18" actId="47"/>
        <pc:sldMkLst>
          <pc:docMk/>
          <pc:sldMk cId="3244080683" sldId="261"/>
        </pc:sldMkLst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3244080683" sldId="261"/>
            <ac:spMk id="2" creationId="{9FDD66A1-153C-465E-8B71-194D1FAFE6BA}"/>
          </ac:spMkLst>
        </pc:spChg>
        <pc:spChg chg="mod">
          <ac:chgData name="구태호" userId="711c0248-05e0-49c0-b2b0-31e9ad62d89f" providerId="ADAL" clId="{D75FC353-D3CE-46A1-A41C-96FD678545FA}" dt="2021-05-13T12:08:25.615" v="3"/>
          <ac:spMkLst>
            <pc:docMk/>
            <pc:sldMk cId="3244080683" sldId="261"/>
            <ac:spMk id="3" creationId="{74965512-C909-4B65-9E47-D9F3CFAD24FB}"/>
          </ac:spMkLst>
        </pc:spChg>
      </pc:sldChg>
      <pc:sldChg chg="addSp delSp modSp add mod">
        <pc:chgData name="구태호" userId="711c0248-05e0-49c0-b2b0-31e9ad62d89f" providerId="ADAL" clId="{D75FC353-D3CE-46A1-A41C-96FD678545FA}" dt="2021-05-13T14:57:24.696" v="5246" actId="14100"/>
        <pc:sldMkLst>
          <pc:docMk/>
          <pc:sldMk cId="3611410181" sldId="262"/>
        </pc:sldMkLst>
        <pc:spChg chg="mod">
          <ac:chgData name="구태호" userId="711c0248-05e0-49c0-b2b0-31e9ad62d89f" providerId="ADAL" clId="{D75FC353-D3CE-46A1-A41C-96FD678545FA}" dt="2021-05-13T14:26:44.752" v="2979"/>
          <ac:spMkLst>
            <pc:docMk/>
            <pc:sldMk cId="3611410181" sldId="262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4:52:17.368" v="4953"/>
          <ac:spMkLst>
            <pc:docMk/>
            <pc:sldMk cId="3611410181" sldId="262"/>
            <ac:spMk id="9" creationId="{81A28276-8D48-4A17-8AC8-F2B15ADA5E41}"/>
          </ac:spMkLst>
        </pc:spChg>
        <pc:spChg chg="del mod">
          <ac:chgData name="구태호" userId="711c0248-05e0-49c0-b2b0-31e9ad62d89f" providerId="ADAL" clId="{D75FC353-D3CE-46A1-A41C-96FD678545FA}" dt="2021-05-13T14:27:16.605" v="2988" actId="478"/>
          <ac:spMkLst>
            <pc:docMk/>
            <pc:sldMk cId="3611410181" sldId="262"/>
            <ac:spMk id="13" creationId="{5867E7C3-8FE2-422F-BF72-EE091209719D}"/>
          </ac:spMkLst>
        </pc:spChg>
        <pc:spChg chg="add del mod">
          <ac:chgData name="구태호" userId="711c0248-05e0-49c0-b2b0-31e9ad62d89f" providerId="ADAL" clId="{D75FC353-D3CE-46A1-A41C-96FD678545FA}" dt="2021-05-13T14:55:18.284" v="5186" actId="478"/>
          <ac:spMkLst>
            <pc:docMk/>
            <pc:sldMk cId="3611410181" sldId="262"/>
            <ac:spMk id="15" creationId="{2893414B-96EB-4297-ADF5-20BB4302F7E4}"/>
          </ac:spMkLst>
        </pc:spChg>
        <pc:spChg chg="add del mod">
          <ac:chgData name="구태호" userId="711c0248-05e0-49c0-b2b0-31e9ad62d89f" providerId="ADAL" clId="{D75FC353-D3CE-46A1-A41C-96FD678545FA}" dt="2021-05-13T14:56:50.776" v="5198"/>
          <ac:spMkLst>
            <pc:docMk/>
            <pc:sldMk cId="3611410181" sldId="262"/>
            <ac:spMk id="19" creationId="{0C9B04E9-B5EC-4BFE-AA0C-F7CE18538AAF}"/>
          </ac:spMkLst>
        </pc:spChg>
        <pc:spChg chg="mod">
          <ac:chgData name="구태호" userId="711c0248-05e0-49c0-b2b0-31e9ad62d89f" providerId="ADAL" clId="{D75FC353-D3CE-46A1-A41C-96FD678545FA}" dt="2021-05-13T14:27:28.445" v="3028"/>
          <ac:spMkLst>
            <pc:docMk/>
            <pc:sldMk cId="3611410181" sldId="262"/>
            <ac:spMk id="20" creationId="{11B40022-A243-4D95-B551-7831102F75FC}"/>
          </ac:spMkLst>
        </pc:spChg>
        <pc:spChg chg="add mod">
          <ac:chgData name="구태호" userId="711c0248-05e0-49c0-b2b0-31e9ad62d89f" providerId="ADAL" clId="{D75FC353-D3CE-46A1-A41C-96FD678545FA}" dt="2021-05-13T14:57:22.281" v="5245" actId="1076"/>
          <ac:spMkLst>
            <pc:docMk/>
            <pc:sldMk cId="3611410181" sldId="262"/>
            <ac:spMk id="21" creationId="{EE336914-1815-4DEF-A8CE-E4846C72DEDF}"/>
          </ac:spMkLst>
        </pc:spChg>
        <pc:spChg chg="mod">
          <ac:chgData name="구태호" userId="711c0248-05e0-49c0-b2b0-31e9ad62d89f" providerId="ADAL" clId="{D75FC353-D3CE-46A1-A41C-96FD678545FA}" dt="2021-05-13T14:53:35.388" v="5114" actId="1076"/>
          <ac:spMkLst>
            <pc:docMk/>
            <pc:sldMk cId="3611410181" sldId="262"/>
            <ac:spMk id="23" creationId="{79403807-F4F5-4B74-9BE1-4A844A2FCBEF}"/>
          </ac:spMkLst>
        </pc:spChg>
        <pc:picChg chg="add mod">
          <ac:chgData name="구태호" userId="711c0248-05e0-49c0-b2b0-31e9ad62d89f" providerId="ADAL" clId="{D75FC353-D3CE-46A1-A41C-96FD678545FA}" dt="2021-05-13T14:27:10.437" v="2985" actId="1076"/>
          <ac:picMkLst>
            <pc:docMk/>
            <pc:sldMk cId="3611410181" sldId="262"/>
            <ac:picMk id="3" creationId="{C38DD9AB-0AA9-4B58-92F6-5DC634DFB998}"/>
          </ac:picMkLst>
        </pc:picChg>
        <pc:picChg chg="add mod">
          <ac:chgData name="구태호" userId="711c0248-05e0-49c0-b2b0-31e9ad62d89f" providerId="ADAL" clId="{D75FC353-D3CE-46A1-A41C-96FD678545FA}" dt="2021-05-13T14:27:07.571" v="2984" actId="1076"/>
          <ac:picMkLst>
            <pc:docMk/>
            <pc:sldMk cId="3611410181" sldId="262"/>
            <ac:picMk id="7" creationId="{5A52C218-9058-4808-B511-98828396E982}"/>
          </ac:picMkLst>
        </pc:picChg>
        <pc:picChg chg="add mod">
          <ac:chgData name="구태호" userId="711c0248-05e0-49c0-b2b0-31e9ad62d89f" providerId="ADAL" clId="{D75FC353-D3CE-46A1-A41C-96FD678545FA}" dt="2021-05-13T14:57:24.696" v="5246" actId="14100"/>
          <ac:picMkLst>
            <pc:docMk/>
            <pc:sldMk cId="3611410181" sldId="262"/>
            <ac:picMk id="11" creationId="{702B7D88-0BEF-4EAF-AFA0-74879FFD0220}"/>
          </ac:picMkLst>
        </pc:picChg>
      </pc:sldChg>
      <pc:sldChg chg="addSp delSp modSp add mod">
        <pc:chgData name="구태호" userId="711c0248-05e0-49c0-b2b0-31e9ad62d89f" providerId="ADAL" clId="{D75FC353-D3CE-46A1-A41C-96FD678545FA}" dt="2021-05-13T14:50:19.789" v="4532"/>
        <pc:sldMkLst>
          <pc:docMk/>
          <pc:sldMk cId="2267303942" sldId="263"/>
        </pc:sldMkLst>
        <pc:spChg chg="mod">
          <ac:chgData name="구태호" userId="711c0248-05e0-49c0-b2b0-31e9ad62d89f" providerId="ADAL" clId="{D75FC353-D3CE-46A1-A41C-96FD678545FA}" dt="2021-05-13T14:36:45.465" v="3359"/>
          <ac:spMkLst>
            <pc:docMk/>
            <pc:sldMk cId="2267303942" sldId="263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4:47:54.736" v="4269" actId="1076"/>
          <ac:spMkLst>
            <pc:docMk/>
            <pc:sldMk cId="2267303942" sldId="263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4:47:54.736" v="4269" actId="1076"/>
          <ac:spMkLst>
            <pc:docMk/>
            <pc:sldMk cId="2267303942" sldId="263"/>
            <ac:spMk id="10" creationId="{5343765A-E5F5-42AF-A843-E5A95FCC5BDC}"/>
          </ac:spMkLst>
        </pc:spChg>
        <pc:spChg chg="add mod">
          <ac:chgData name="구태호" userId="711c0248-05e0-49c0-b2b0-31e9ad62d89f" providerId="ADAL" clId="{D75FC353-D3CE-46A1-A41C-96FD678545FA}" dt="2021-05-13T14:48:42.235" v="4289" actId="1076"/>
          <ac:spMkLst>
            <pc:docMk/>
            <pc:sldMk cId="2267303942" sldId="263"/>
            <ac:spMk id="12" creationId="{C1C5B1EC-CB18-4C62-BAB2-CD9B6B4772CD}"/>
          </ac:spMkLst>
        </pc:spChg>
        <pc:spChg chg="add del">
          <ac:chgData name="구태호" userId="711c0248-05e0-49c0-b2b0-31e9ad62d89f" providerId="ADAL" clId="{D75FC353-D3CE-46A1-A41C-96FD678545FA}" dt="2021-05-13T14:34:44.315" v="3322" actId="478"/>
          <ac:spMkLst>
            <pc:docMk/>
            <pc:sldMk cId="2267303942" sldId="263"/>
            <ac:spMk id="14" creationId="{9F3E5E3C-703E-4D09-A7DA-2DD46A1725F2}"/>
          </ac:spMkLst>
        </pc:spChg>
        <pc:spChg chg="add del">
          <ac:chgData name="구태호" userId="711c0248-05e0-49c0-b2b0-31e9ad62d89f" providerId="ADAL" clId="{D75FC353-D3CE-46A1-A41C-96FD678545FA}" dt="2021-05-13T14:34:44.315" v="3322" actId="478"/>
          <ac:spMkLst>
            <pc:docMk/>
            <pc:sldMk cId="2267303942" sldId="263"/>
            <ac:spMk id="15" creationId="{D35E99B6-101F-4E59-B7AF-071C1D93D3B7}"/>
          </ac:spMkLst>
        </pc:spChg>
        <pc:spChg chg="add del">
          <ac:chgData name="구태호" userId="711c0248-05e0-49c0-b2b0-31e9ad62d89f" providerId="ADAL" clId="{D75FC353-D3CE-46A1-A41C-96FD678545FA}" dt="2021-05-13T14:34:44.315" v="3322" actId="478"/>
          <ac:spMkLst>
            <pc:docMk/>
            <pc:sldMk cId="2267303942" sldId="263"/>
            <ac:spMk id="16" creationId="{8DE826EE-7D3A-4DB0-8F46-ED9EC47EFE5E}"/>
          </ac:spMkLst>
        </pc:spChg>
        <pc:spChg chg="add mod">
          <ac:chgData name="구태호" userId="711c0248-05e0-49c0-b2b0-31e9ad62d89f" providerId="ADAL" clId="{D75FC353-D3CE-46A1-A41C-96FD678545FA}" dt="2021-05-13T14:48:42.235" v="4289" actId="1076"/>
          <ac:spMkLst>
            <pc:docMk/>
            <pc:sldMk cId="2267303942" sldId="263"/>
            <ac:spMk id="17" creationId="{7B7B4E12-1B32-46E1-BBBC-28B0C5C83733}"/>
          </ac:spMkLst>
        </pc:spChg>
        <pc:spChg chg="add mod">
          <ac:chgData name="구태호" userId="711c0248-05e0-49c0-b2b0-31e9ad62d89f" providerId="ADAL" clId="{D75FC353-D3CE-46A1-A41C-96FD678545FA}" dt="2021-05-13T14:48:29.722" v="4288"/>
          <ac:spMkLst>
            <pc:docMk/>
            <pc:sldMk cId="2267303942" sldId="263"/>
            <ac:spMk id="18" creationId="{A6C8BE52-8287-4292-A306-23F136543054}"/>
          </ac:spMkLst>
        </pc:spChg>
        <pc:spChg chg="add mod">
          <ac:chgData name="구태호" userId="711c0248-05e0-49c0-b2b0-31e9ad62d89f" providerId="ADAL" clId="{D75FC353-D3CE-46A1-A41C-96FD678545FA}" dt="2021-05-13T14:50:19.789" v="4532"/>
          <ac:spMkLst>
            <pc:docMk/>
            <pc:sldMk cId="2267303942" sldId="263"/>
            <ac:spMk id="19" creationId="{746FC093-5A3C-4C2C-B361-545A1B86CE45}"/>
          </ac:spMkLst>
        </pc:spChg>
        <pc:picChg chg="del">
          <ac:chgData name="구태호" userId="711c0248-05e0-49c0-b2b0-31e9ad62d89f" providerId="ADAL" clId="{D75FC353-D3CE-46A1-A41C-96FD678545FA}" dt="2021-05-13T14:35:59.724" v="3323" actId="478"/>
          <ac:picMkLst>
            <pc:docMk/>
            <pc:sldMk cId="2267303942" sldId="263"/>
            <ac:picMk id="3" creationId="{7695A950-A1C5-4285-AF51-9B3942604B0A}"/>
          </ac:picMkLst>
        </pc:picChg>
        <pc:picChg chg="add mod">
          <ac:chgData name="구태호" userId="711c0248-05e0-49c0-b2b0-31e9ad62d89f" providerId="ADAL" clId="{D75FC353-D3CE-46A1-A41C-96FD678545FA}" dt="2021-05-13T14:47:54.736" v="4269" actId="1076"/>
          <ac:picMkLst>
            <pc:docMk/>
            <pc:sldMk cId="2267303942" sldId="263"/>
            <ac:picMk id="4" creationId="{53D9E58C-A816-4459-A48A-61C93CA1137A}"/>
          </ac:picMkLst>
        </pc:picChg>
        <pc:picChg chg="add mod">
          <ac:chgData name="구태호" userId="711c0248-05e0-49c0-b2b0-31e9ad62d89f" providerId="ADAL" clId="{D75FC353-D3CE-46A1-A41C-96FD678545FA}" dt="2021-05-13T14:48:42.235" v="4289" actId="1076"/>
          <ac:picMkLst>
            <pc:docMk/>
            <pc:sldMk cId="2267303942" sldId="263"/>
            <ac:picMk id="6" creationId="{4BB49C61-AFD2-42B6-B2DE-62C0132E831D}"/>
          </ac:picMkLst>
        </pc:picChg>
        <pc:picChg chg="add mod">
          <ac:chgData name="구태호" userId="711c0248-05e0-49c0-b2b0-31e9ad62d89f" providerId="ADAL" clId="{D75FC353-D3CE-46A1-A41C-96FD678545FA}" dt="2021-05-13T14:48:03.650" v="4272" actId="1076"/>
          <ac:picMkLst>
            <pc:docMk/>
            <pc:sldMk cId="2267303942" sldId="263"/>
            <ac:picMk id="11" creationId="{28895FFC-7445-403F-AD23-99BB323073E0}"/>
          </ac:picMkLst>
        </pc:picChg>
      </pc:sldChg>
      <pc:sldChg chg="addSp delSp modSp add mod">
        <pc:chgData name="구태호" userId="711c0248-05e0-49c0-b2b0-31e9ad62d89f" providerId="ADAL" clId="{D75FC353-D3CE-46A1-A41C-96FD678545FA}" dt="2021-05-13T15:16:33.387" v="6004"/>
        <pc:sldMkLst>
          <pc:docMk/>
          <pc:sldMk cId="2783518221" sldId="264"/>
        </pc:sldMkLst>
        <pc:spChg chg="mod">
          <ac:chgData name="구태호" userId="711c0248-05e0-49c0-b2b0-31e9ad62d89f" providerId="ADAL" clId="{D75FC353-D3CE-46A1-A41C-96FD678545FA}" dt="2021-05-13T15:03:19.700" v="5278"/>
          <ac:spMkLst>
            <pc:docMk/>
            <pc:sldMk cId="2783518221" sldId="264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5:09:29.702" v="5736" actId="20577"/>
          <ac:spMkLst>
            <pc:docMk/>
            <pc:sldMk cId="2783518221" sldId="264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5:10:13.436" v="5743" actId="1076"/>
          <ac:spMkLst>
            <pc:docMk/>
            <pc:sldMk cId="2783518221" sldId="264"/>
            <ac:spMk id="20" creationId="{11B40022-A243-4D95-B551-7831102F75FC}"/>
          </ac:spMkLst>
        </pc:spChg>
        <pc:spChg chg="del">
          <ac:chgData name="구태호" userId="711c0248-05e0-49c0-b2b0-31e9ad62d89f" providerId="ADAL" clId="{D75FC353-D3CE-46A1-A41C-96FD678545FA}" dt="2021-05-13T15:07:31.671" v="5396" actId="478"/>
          <ac:spMkLst>
            <pc:docMk/>
            <pc:sldMk cId="2783518221" sldId="264"/>
            <ac:spMk id="21" creationId="{EE336914-1815-4DEF-A8CE-E4846C72DEDF}"/>
          </ac:spMkLst>
        </pc:spChg>
        <pc:spChg chg="add mod">
          <ac:chgData name="구태호" userId="711c0248-05e0-49c0-b2b0-31e9ad62d89f" providerId="ADAL" clId="{D75FC353-D3CE-46A1-A41C-96FD678545FA}" dt="2021-05-13T15:09:41.660" v="5739" actId="1076"/>
          <ac:spMkLst>
            <pc:docMk/>
            <pc:sldMk cId="2783518221" sldId="264"/>
            <ac:spMk id="22" creationId="{67094BE8-05F7-468F-B12C-1D7CB2969C49}"/>
          </ac:spMkLst>
        </pc:spChg>
        <pc:spChg chg="mod">
          <ac:chgData name="구태호" userId="711c0248-05e0-49c0-b2b0-31e9ad62d89f" providerId="ADAL" clId="{D75FC353-D3CE-46A1-A41C-96FD678545FA}" dt="2021-05-13T15:11:48.007" v="5909" actId="1076"/>
          <ac:spMkLst>
            <pc:docMk/>
            <pc:sldMk cId="2783518221" sldId="264"/>
            <ac:spMk id="23" creationId="{79403807-F4F5-4B74-9BE1-4A844A2FCBEF}"/>
          </ac:spMkLst>
        </pc:spChg>
        <pc:spChg chg="add mod">
          <ac:chgData name="구태호" userId="711c0248-05e0-49c0-b2b0-31e9ad62d89f" providerId="ADAL" clId="{D75FC353-D3CE-46A1-A41C-96FD678545FA}" dt="2021-05-13T15:09:41.660" v="5739" actId="1076"/>
          <ac:spMkLst>
            <pc:docMk/>
            <pc:sldMk cId="2783518221" sldId="264"/>
            <ac:spMk id="24" creationId="{91C39E54-EBDC-4310-BEEC-76C5EA765373}"/>
          </ac:spMkLst>
        </pc:spChg>
        <pc:spChg chg="add mod">
          <ac:chgData name="구태호" userId="711c0248-05e0-49c0-b2b0-31e9ad62d89f" providerId="ADAL" clId="{D75FC353-D3CE-46A1-A41C-96FD678545FA}" dt="2021-05-13T15:16:33.387" v="6004"/>
          <ac:spMkLst>
            <pc:docMk/>
            <pc:sldMk cId="2783518221" sldId="264"/>
            <ac:spMk id="26" creationId="{3DD83508-0C8D-4A91-A3A6-721A1845F527}"/>
          </ac:spMkLst>
        </pc:spChg>
        <pc:picChg chg="del">
          <ac:chgData name="구태호" userId="711c0248-05e0-49c0-b2b0-31e9ad62d89f" providerId="ADAL" clId="{D75FC353-D3CE-46A1-A41C-96FD678545FA}" dt="2021-05-13T15:03:57.916" v="5290" actId="478"/>
          <ac:picMkLst>
            <pc:docMk/>
            <pc:sldMk cId="2783518221" sldId="264"/>
            <ac:picMk id="3" creationId="{C38DD9AB-0AA9-4B58-92F6-5DC634DFB998}"/>
          </ac:picMkLst>
        </pc:picChg>
        <pc:picChg chg="del">
          <ac:chgData name="구태호" userId="711c0248-05e0-49c0-b2b0-31e9ad62d89f" providerId="ADAL" clId="{D75FC353-D3CE-46A1-A41C-96FD678545FA}" dt="2021-05-13T15:04:00.399" v="5294" actId="478"/>
          <ac:picMkLst>
            <pc:docMk/>
            <pc:sldMk cId="2783518221" sldId="264"/>
            <ac:picMk id="4" creationId="{F18B7D3D-5F3C-4556-BBAD-C82E149D2A27}"/>
          </ac:picMkLst>
        </pc:picChg>
        <pc:picChg chg="del">
          <ac:chgData name="구태호" userId="711c0248-05e0-49c0-b2b0-31e9ad62d89f" providerId="ADAL" clId="{D75FC353-D3CE-46A1-A41C-96FD678545FA}" dt="2021-05-13T15:03:59.455" v="5293" actId="478"/>
          <ac:picMkLst>
            <pc:docMk/>
            <pc:sldMk cId="2783518221" sldId="264"/>
            <ac:picMk id="5" creationId="{C9AFF7DD-AE9D-43A4-A3F5-8ADA6CE15968}"/>
          </ac:picMkLst>
        </pc:picChg>
        <pc:picChg chg="add mod">
          <ac:chgData name="구태호" userId="711c0248-05e0-49c0-b2b0-31e9ad62d89f" providerId="ADAL" clId="{D75FC353-D3CE-46A1-A41C-96FD678545FA}" dt="2021-05-13T15:10:13.436" v="5743" actId="1076"/>
          <ac:picMkLst>
            <pc:docMk/>
            <pc:sldMk cId="2783518221" sldId="264"/>
            <ac:picMk id="6" creationId="{2D353618-9BC4-4B29-95CB-999DADC30E5D}"/>
          </ac:picMkLst>
        </pc:picChg>
        <pc:picChg chg="del">
          <ac:chgData name="구태호" userId="711c0248-05e0-49c0-b2b0-31e9ad62d89f" providerId="ADAL" clId="{D75FC353-D3CE-46A1-A41C-96FD678545FA}" dt="2021-05-13T15:03:58.514" v="5291" actId="478"/>
          <ac:picMkLst>
            <pc:docMk/>
            <pc:sldMk cId="2783518221" sldId="264"/>
            <ac:picMk id="7" creationId="{5A52C218-9058-4808-B511-98828396E982}"/>
          </ac:picMkLst>
        </pc:picChg>
        <pc:picChg chg="del">
          <ac:chgData name="구태호" userId="711c0248-05e0-49c0-b2b0-31e9ad62d89f" providerId="ADAL" clId="{D75FC353-D3CE-46A1-A41C-96FD678545FA}" dt="2021-05-13T15:07:30.157" v="5395" actId="478"/>
          <ac:picMkLst>
            <pc:docMk/>
            <pc:sldMk cId="2783518221" sldId="264"/>
            <ac:picMk id="11" creationId="{702B7D88-0BEF-4EAF-AFA0-74879FFD0220}"/>
          </ac:picMkLst>
        </pc:picChg>
        <pc:picChg chg="add mod">
          <ac:chgData name="구태호" userId="711c0248-05e0-49c0-b2b0-31e9ad62d89f" providerId="ADAL" clId="{D75FC353-D3CE-46A1-A41C-96FD678545FA}" dt="2021-05-13T15:06:13.555" v="5362" actId="14100"/>
          <ac:picMkLst>
            <pc:docMk/>
            <pc:sldMk cId="2783518221" sldId="264"/>
            <ac:picMk id="12" creationId="{2D4F8440-4FFD-4674-8D7D-92AA24CA29BB}"/>
          </ac:picMkLst>
        </pc:picChg>
        <pc:picChg chg="add mod">
          <ac:chgData name="구태호" userId="711c0248-05e0-49c0-b2b0-31e9ad62d89f" providerId="ADAL" clId="{D75FC353-D3CE-46A1-A41C-96FD678545FA}" dt="2021-05-13T15:09:41.660" v="5739" actId="1076"/>
          <ac:picMkLst>
            <pc:docMk/>
            <pc:sldMk cId="2783518221" sldId="264"/>
            <ac:picMk id="15" creationId="{D661157B-7E4F-47F4-82A0-EC809AE02FD5}"/>
          </ac:picMkLst>
        </pc:picChg>
        <pc:picChg chg="add mod">
          <ac:chgData name="구태호" userId="711c0248-05e0-49c0-b2b0-31e9ad62d89f" providerId="ADAL" clId="{D75FC353-D3CE-46A1-A41C-96FD678545FA}" dt="2021-05-13T15:09:41.660" v="5739" actId="1076"/>
          <ac:picMkLst>
            <pc:docMk/>
            <pc:sldMk cId="2783518221" sldId="264"/>
            <ac:picMk id="17" creationId="{75E70D05-2CB3-467E-95DE-9F53DF0E8541}"/>
          </ac:picMkLst>
        </pc:picChg>
        <pc:picChg chg="del">
          <ac:chgData name="구태호" userId="711c0248-05e0-49c0-b2b0-31e9ad62d89f" providerId="ADAL" clId="{D75FC353-D3CE-46A1-A41C-96FD678545FA}" dt="2021-05-13T15:03:59.005" v="5292" actId="478"/>
          <ac:picMkLst>
            <pc:docMk/>
            <pc:sldMk cId="2783518221" sldId="264"/>
            <ac:picMk id="18" creationId="{87F8B6C8-58A9-41A2-973B-FF4C0FCE897D}"/>
          </ac:picMkLst>
        </pc:picChg>
        <pc:picChg chg="add del mod">
          <ac:chgData name="구태호" userId="711c0248-05e0-49c0-b2b0-31e9ad62d89f" providerId="ADAL" clId="{D75FC353-D3CE-46A1-A41C-96FD678545FA}" dt="2021-05-13T15:12:11.812" v="5912" actId="478"/>
          <ac:picMkLst>
            <pc:docMk/>
            <pc:sldMk cId="2783518221" sldId="264"/>
            <ac:picMk id="25" creationId="{D5B9F7E8-2A80-44A8-A71C-0448C09A93ED}"/>
          </ac:picMkLst>
        </pc:picChg>
        <pc:picChg chg="add mod">
          <ac:chgData name="구태호" userId="711c0248-05e0-49c0-b2b0-31e9ad62d89f" providerId="ADAL" clId="{D75FC353-D3CE-46A1-A41C-96FD678545FA}" dt="2021-05-13T15:15:31.707" v="5918" actId="14100"/>
          <ac:picMkLst>
            <pc:docMk/>
            <pc:sldMk cId="2783518221" sldId="264"/>
            <ac:picMk id="27" creationId="{D55499E9-2440-427C-B4FD-4DAAFC4F3BAB}"/>
          </ac:picMkLst>
        </pc:picChg>
      </pc:sldChg>
      <pc:sldChg chg="addSp delSp modSp add mod">
        <pc:chgData name="구태호" userId="711c0248-05e0-49c0-b2b0-31e9ad62d89f" providerId="ADAL" clId="{D75FC353-D3CE-46A1-A41C-96FD678545FA}" dt="2021-05-13T15:40:36.747" v="7390"/>
        <pc:sldMkLst>
          <pc:docMk/>
          <pc:sldMk cId="4241329886" sldId="265"/>
        </pc:sldMkLst>
        <pc:spChg chg="mod">
          <ac:chgData name="구태호" userId="711c0248-05e0-49c0-b2b0-31e9ad62d89f" providerId="ADAL" clId="{D75FC353-D3CE-46A1-A41C-96FD678545FA}" dt="2021-05-13T15:20:33.277" v="6048" actId="20577"/>
          <ac:spMkLst>
            <pc:docMk/>
            <pc:sldMk cId="4241329886" sldId="265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5:39:15.269" v="7338" actId="1076"/>
          <ac:spMkLst>
            <pc:docMk/>
            <pc:sldMk cId="4241329886" sldId="265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5:40:19.031" v="7369" actId="1076"/>
          <ac:spMkLst>
            <pc:docMk/>
            <pc:sldMk cId="4241329886" sldId="265"/>
            <ac:spMk id="20" creationId="{11B40022-A243-4D95-B551-7831102F75FC}"/>
          </ac:spMkLst>
        </pc:spChg>
        <pc:spChg chg="del mod">
          <ac:chgData name="구태호" userId="711c0248-05e0-49c0-b2b0-31e9ad62d89f" providerId="ADAL" clId="{D75FC353-D3CE-46A1-A41C-96FD678545FA}" dt="2021-05-13T15:26:01.136" v="6489" actId="478"/>
          <ac:spMkLst>
            <pc:docMk/>
            <pc:sldMk cId="4241329886" sldId="265"/>
            <ac:spMk id="21" creationId="{EE336914-1815-4DEF-A8CE-E4846C72DEDF}"/>
          </ac:spMkLst>
        </pc:spChg>
        <pc:spChg chg="mod">
          <ac:chgData name="구태호" userId="711c0248-05e0-49c0-b2b0-31e9ad62d89f" providerId="ADAL" clId="{D75FC353-D3CE-46A1-A41C-96FD678545FA}" dt="2021-05-13T15:39:15.269" v="7338" actId="1076"/>
          <ac:spMkLst>
            <pc:docMk/>
            <pc:sldMk cId="4241329886" sldId="265"/>
            <ac:spMk id="23" creationId="{79403807-F4F5-4B74-9BE1-4A844A2FCBEF}"/>
          </ac:spMkLst>
        </pc:spChg>
        <pc:spChg chg="add mod">
          <ac:chgData name="구태호" userId="711c0248-05e0-49c0-b2b0-31e9ad62d89f" providerId="ADAL" clId="{D75FC353-D3CE-46A1-A41C-96FD678545FA}" dt="2021-05-13T15:40:36.747" v="7390"/>
          <ac:spMkLst>
            <pc:docMk/>
            <pc:sldMk cId="4241329886" sldId="265"/>
            <ac:spMk id="28" creationId="{798D951D-1FEE-4830-80AA-66EAC0DED125}"/>
          </ac:spMkLst>
        </pc:spChg>
        <pc:spChg chg="add mod">
          <ac:chgData name="구태호" userId="711c0248-05e0-49c0-b2b0-31e9ad62d89f" providerId="ADAL" clId="{D75FC353-D3CE-46A1-A41C-96FD678545FA}" dt="2021-05-13T15:40:28.946" v="7371" actId="1076"/>
          <ac:spMkLst>
            <pc:docMk/>
            <pc:sldMk cId="4241329886" sldId="265"/>
            <ac:spMk id="30" creationId="{28E34A27-7C78-4444-9DD6-1C933FC86A5C}"/>
          </ac:spMkLst>
        </pc:spChg>
        <pc:picChg chg="del">
          <ac:chgData name="구태호" userId="711c0248-05e0-49c0-b2b0-31e9ad62d89f" providerId="ADAL" clId="{D75FC353-D3CE-46A1-A41C-96FD678545FA}" dt="2021-05-13T15:20:51.958" v="6054" actId="478"/>
          <ac:picMkLst>
            <pc:docMk/>
            <pc:sldMk cId="4241329886" sldId="265"/>
            <ac:picMk id="3" creationId="{C38DD9AB-0AA9-4B58-92F6-5DC634DFB998}"/>
          </ac:picMkLst>
        </pc:picChg>
        <pc:picChg chg="del">
          <ac:chgData name="구태호" userId="711c0248-05e0-49c0-b2b0-31e9ad62d89f" providerId="ADAL" clId="{D75FC353-D3CE-46A1-A41C-96FD678545FA}" dt="2021-05-13T15:24:18.983" v="6278" actId="478"/>
          <ac:picMkLst>
            <pc:docMk/>
            <pc:sldMk cId="4241329886" sldId="265"/>
            <ac:picMk id="4" creationId="{F18B7D3D-5F3C-4556-BBAD-C82E149D2A27}"/>
          </ac:picMkLst>
        </pc:picChg>
        <pc:picChg chg="del">
          <ac:chgData name="구태호" userId="711c0248-05e0-49c0-b2b0-31e9ad62d89f" providerId="ADAL" clId="{D75FC353-D3CE-46A1-A41C-96FD678545FA}" dt="2021-05-13T15:24:18.379" v="6277" actId="478"/>
          <ac:picMkLst>
            <pc:docMk/>
            <pc:sldMk cId="4241329886" sldId="265"/>
            <ac:picMk id="5" creationId="{C9AFF7DD-AE9D-43A4-A3F5-8ADA6CE15968}"/>
          </ac:picMkLst>
        </pc:picChg>
        <pc:picChg chg="add mod">
          <ac:chgData name="구태호" userId="711c0248-05e0-49c0-b2b0-31e9ad62d89f" providerId="ADAL" clId="{D75FC353-D3CE-46A1-A41C-96FD678545FA}" dt="2021-05-13T15:39:44.849" v="7362" actId="14100"/>
          <ac:picMkLst>
            <pc:docMk/>
            <pc:sldMk cId="4241329886" sldId="265"/>
            <ac:picMk id="6" creationId="{ADF8DB49-50A0-48AE-A31C-CD2B9CAC8F03}"/>
          </ac:picMkLst>
        </pc:picChg>
        <pc:picChg chg="del">
          <ac:chgData name="구태호" userId="711c0248-05e0-49c0-b2b0-31e9ad62d89f" providerId="ADAL" clId="{D75FC353-D3CE-46A1-A41C-96FD678545FA}" dt="2021-05-13T15:24:17.810" v="6276" actId="478"/>
          <ac:picMkLst>
            <pc:docMk/>
            <pc:sldMk cId="4241329886" sldId="265"/>
            <ac:picMk id="7" creationId="{5A52C218-9058-4808-B511-98828396E982}"/>
          </ac:picMkLst>
        </pc:picChg>
        <pc:picChg chg="del mod">
          <ac:chgData name="구태호" userId="711c0248-05e0-49c0-b2b0-31e9ad62d89f" providerId="ADAL" clId="{D75FC353-D3CE-46A1-A41C-96FD678545FA}" dt="2021-05-13T15:26:01.136" v="6489" actId="478"/>
          <ac:picMkLst>
            <pc:docMk/>
            <pc:sldMk cId="4241329886" sldId="265"/>
            <ac:picMk id="11" creationId="{702B7D88-0BEF-4EAF-AFA0-74879FFD0220}"/>
          </ac:picMkLst>
        </pc:picChg>
        <pc:picChg chg="add del mod">
          <ac:chgData name="구태호" userId="711c0248-05e0-49c0-b2b0-31e9ad62d89f" providerId="ADAL" clId="{D75FC353-D3CE-46A1-A41C-96FD678545FA}" dt="2021-05-13T15:23:22.157" v="6252"/>
          <ac:picMkLst>
            <pc:docMk/>
            <pc:sldMk cId="4241329886" sldId="265"/>
            <ac:picMk id="12" creationId="{C30FCE1B-CD64-4C06-B02B-BA81FE6E6419}"/>
          </ac:picMkLst>
        </pc:picChg>
        <pc:picChg chg="add del mod">
          <ac:chgData name="구태호" userId="711c0248-05e0-49c0-b2b0-31e9ad62d89f" providerId="ADAL" clId="{D75FC353-D3CE-46A1-A41C-96FD678545FA}" dt="2021-05-13T15:23:22.157" v="6252"/>
          <ac:picMkLst>
            <pc:docMk/>
            <pc:sldMk cId="4241329886" sldId="265"/>
            <ac:picMk id="15" creationId="{2BFC4367-2E1D-47ED-B691-7538D6D3584E}"/>
          </ac:picMkLst>
        </pc:picChg>
        <pc:picChg chg="add del mod">
          <ac:chgData name="구태호" userId="711c0248-05e0-49c0-b2b0-31e9ad62d89f" providerId="ADAL" clId="{D75FC353-D3CE-46A1-A41C-96FD678545FA}" dt="2021-05-13T15:23:33.668" v="6264" actId="478"/>
          <ac:picMkLst>
            <pc:docMk/>
            <pc:sldMk cId="4241329886" sldId="265"/>
            <ac:picMk id="17" creationId="{0A27B923-FD0B-42AB-A42C-321F22568388}"/>
          </ac:picMkLst>
        </pc:picChg>
        <pc:picChg chg="del">
          <ac:chgData name="구태호" userId="711c0248-05e0-49c0-b2b0-31e9ad62d89f" providerId="ADAL" clId="{D75FC353-D3CE-46A1-A41C-96FD678545FA}" dt="2021-05-13T15:20:52.416" v="6055" actId="478"/>
          <ac:picMkLst>
            <pc:docMk/>
            <pc:sldMk cId="4241329886" sldId="265"/>
            <ac:picMk id="18" creationId="{87F8B6C8-58A9-41A2-973B-FF4C0FCE897D}"/>
          </ac:picMkLst>
        </pc:picChg>
        <pc:picChg chg="add del mod">
          <ac:chgData name="구태호" userId="711c0248-05e0-49c0-b2b0-31e9ad62d89f" providerId="ADAL" clId="{D75FC353-D3CE-46A1-A41C-96FD678545FA}" dt="2021-05-13T15:23:33.439" v="6263" actId="478"/>
          <ac:picMkLst>
            <pc:docMk/>
            <pc:sldMk cId="4241329886" sldId="265"/>
            <ac:picMk id="22" creationId="{FAEBCD71-B852-4912-BDF9-28AA74FC46CC}"/>
          </ac:picMkLst>
        </pc:picChg>
        <pc:picChg chg="add mod">
          <ac:chgData name="구태호" userId="711c0248-05e0-49c0-b2b0-31e9ad62d89f" providerId="ADAL" clId="{D75FC353-D3CE-46A1-A41C-96FD678545FA}" dt="2021-05-13T15:40:21.718" v="7370" actId="1076"/>
          <ac:picMkLst>
            <pc:docMk/>
            <pc:sldMk cId="4241329886" sldId="265"/>
            <ac:picMk id="25" creationId="{BE0F1AD2-F6D9-4D20-9BFF-A85BE5E25DA5}"/>
          </ac:picMkLst>
        </pc:picChg>
        <pc:picChg chg="add mod">
          <ac:chgData name="구태호" userId="711c0248-05e0-49c0-b2b0-31e9ad62d89f" providerId="ADAL" clId="{D75FC353-D3CE-46A1-A41C-96FD678545FA}" dt="2021-05-13T15:40:21.718" v="7370" actId="1076"/>
          <ac:picMkLst>
            <pc:docMk/>
            <pc:sldMk cId="4241329886" sldId="265"/>
            <ac:picMk id="27" creationId="{E4DC6DF9-4ED5-4D3F-9DA6-3E63C1B99771}"/>
          </ac:picMkLst>
        </pc:picChg>
        <pc:picChg chg="add mod">
          <ac:chgData name="구태호" userId="711c0248-05e0-49c0-b2b0-31e9ad62d89f" providerId="ADAL" clId="{D75FC353-D3CE-46A1-A41C-96FD678545FA}" dt="2021-05-13T15:40:28.946" v="7371" actId="1076"/>
          <ac:picMkLst>
            <pc:docMk/>
            <pc:sldMk cId="4241329886" sldId="265"/>
            <ac:picMk id="29" creationId="{5D2474E2-AF30-414B-B64A-14E537B4BC6E}"/>
          </ac:picMkLst>
        </pc:picChg>
      </pc:sldChg>
      <pc:sldChg chg="addSp delSp modSp add mod">
        <pc:chgData name="구태호" userId="711c0248-05e0-49c0-b2b0-31e9ad62d89f" providerId="ADAL" clId="{D75FC353-D3CE-46A1-A41C-96FD678545FA}" dt="2021-05-13T15:43:10.155" v="7568" actId="120"/>
        <pc:sldMkLst>
          <pc:docMk/>
          <pc:sldMk cId="3540405232" sldId="266"/>
        </pc:sldMkLst>
        <pc:spChg chg="mod">
          <ac:chgData name="구태호" userId="711c0248-05e0-49c0-b2b0-31e9ad62d89f" providerId="ADAL" clId="{D75FC353-D3CE-46A1-A41C-96FD678545FA}" dt="2021-05-13T15:29:24.529" v="6690" actId="20577"/>
          <ac:spMkLst>
            <pc:docMk/>
            <pc:sldMk cId="3540405232" sldId="266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5:43:10.155" v="7568" actId="120"/>
          <ac:spMkLst>
            <pc:docMk/>
            <pc:sldMk cId="3540405232" sldId="266"/>
            <ac:spMk id="9" creationId="{81A28276-8D48-4A17-8AC8-F2B15ADA5E41}"/>
          </ac:spMkLst>
        </pc:spChg>
        <pc:spChg chg="mod">
          <ac:chgData name="구태호" userId="711c0248-05e0-49c0-b2b0-31e9ad62d89f" providerId="ADAL" clId="{D75FC353-D3CE-46A1-A41C-96FD678545FA}" dt="2021-05-13T15:31:07.165" v="6848" actId="1076"/>
          <ac:spMkLst>
            <pc:docMk/>
            <pc:sldMk cId="3540405232" sldId="266"/>
            <ac:spMk id="20" creationId="{11B40022-A243-4D95-B551-7831102F75FC}"/>
          </ac:spMkLst>
        </pc:spChg>
        <pc:spChg chg="del">
          <ac:chgData name="구태호" userId="711c0248-05e0-49c0-b2b0-31e9ad62d89f" providerId="ADAL" clId="{D75FC353-D3CE-46A1-A41C-96FD678545FA}" dt="2021-05-13T15:30:53.485" v="6842" actId="478"/>
          <ac:spMkLst>
            <pc:docMk/>
            <pc:sldMk cId="3540405232" sldId="266"/>
            <ac:spMk id="21" creationId="{EE336914-1815-4DEF-A8CE-E4846C72DEDF}"/>
          </ac:spMkLst>
        </pc:spChg>
        <pc:spChg chg="mod">
          <ac:chgData name="구태호" userId="711c0248-05e0-49c0-b2b0-31e9ad62d89f" providerId="ADAL" clId="{D75FC353-D3CE-46A1-A41C-96FD678545FA}" dt="2021-05-13T15:30:51.192" v="6841" actId="1076"/>
          <ac:spMkLst>
            <pc:docMk/>
            <pc:sldMk cId="3540405232" sldId="266"/>
            <ac:spMk id="23" creationId="{79403807-F4F5-4B74-9BE1-4A844A2FCBEF}"/>
          </ac:spMkLst>
        </pc:spChg>
        <pc:spChg chg="add mod">
          <ac:chgData name="구태호" userId="711c0248-05e0-49c0-b2b0-31e9ad62d89f" providerId="ADAL" clId="{D75FC353-D3CE-46A1-A41C-96FD678545FA}" dt="2021-05-13T15:31:18.489" v="6852" actId="1076"/>
          <ac:spMkLst>
            <pc:docMk/>
            <pc:sldMk cId="3540405232" sldId="266"/>
            <ac:spMk id="24" creationId="{7079BD5C-7335-4EE3-893F-96E6B9DFBF57}"/>
          </ac:spMkLst>
        </pc:spChg>
        <pc:spChg chg="add mod">
          <ac:chgData name="구태호" userId="711c0248-05e0-49c0-b2b0-31e9ad62d89f" providerId="ADAL" clId="{D75FC353-D3CE-46A1-A41C-96FD678545FA}" dt="2021-05-13T15:33:13.056" v="6873" actId="1076"/>
          <ac:spMkLst>
            <pc:docMk/>
            <pc:sldMk cId="3540405232" sldId="266"/>
            <ac:spMk id="29" creationId="{FD16825E-34E5-43B6-BCA1-A2791DC33CC3}"/>
          </ac:spMkLst>
        </pc:spChg>
        <pc:spChg chg="add mod">
          <ac:chgData name="구태호" userId="711c0248-05e0-49c0-b2b0-31e9ad62d89f" providerId="ADAL" clId="{D75FC353-D3CE-46A1-A41C-96FD678545FA}" dt="2021-05-13T15:33:13.056" v="6873" actId="1076"/>
          <ac:spMkLst>
            <pc:docMk/>
            <pc:sldMk cId="3540405232" sldId="266"/>
            <ac:spMk id="30" creationId="{B5615AA8-AF69-42B1-A8F9-16C994617296}"/>
          </ac:spMkLst>
        </pc:spChg>
        <pc:picChg chg="del">
          <ac:chgData name="구태호" userId="711c0248-05e0-49c0-b2b0-31e9ad62d89f" providerId="ADAL" clId="{D75FC353-D3CE-46A1-A41C-96FD678545FA}" dt="2021-05-13T15:27:26.007" v="6506" actId="478"/>
          <ac:picMkLst>
            <pc:docMk/>
            <pc:sldMk cId="3540405232" sldId="266"/>
            <ac:picMk id="3" creationId="{C38DD9AB-0AA9-4B58-92F6-5DC634DFB998}"/>
          </ac:picMkLst>
        </pc:picChg>
        <pc:picChg chg="add mod">
          <ac:chgData name="구태호" userId="711c0248-05e0-49c0-b2b0-31e9ad62d89f" providerId="ADAL" clId="{D75FC353-D3CE-46A1-A41C-96FD678545FA}" dt="2021-05-13T15:27:36.196" v="6513" actId="1035"/>
          <ac:picMkLst>
            <pc:docMk/>
            <pc:sldMk cId="3540405232" sldId="266"/>
            <ac:picMk id="6" creationId="{62C8F132-0823-4EF7-BFEC-C5E865B5752E}"/>
          </ac:picMkLst>
        </pc:picChg>
        <pc:picChg chg="del">
          <ac:chgData name="구태호" userId="711c0248-05e0-49c0-b2b0-31e9ad62d89f" providerId="ADAL" clId="{D75FC353-D3CE-46A1-A41C-96FD678545FA}" dt="2021-05-13T15:27:25.672" v="6505" actId="478"/>
          <ac:picMkLst>
            <pc:docMk/>
            <pc:sldMk cId="3540405232" sldId="266"/>
            <ac:picMk id="7" creationId="{5A52C218-9058-4808-B511-98828396E982}"/>
          </ac:picMkLst>
        </pc:picChg>
        <pc:picChg chg="del">
          <ac:chgData name="구태호" userId="711c0248-05e0-49c0-b2b0-31e9ad62d89f" providerId="ADAL" clId="{D75FC353-D3CE-46A1-A41C-96FD678545FA}" dt="2021-05-13T15:30:53.485" v="6842" actId="478"/>
          <ac:picMkLst>
            <pc:docMk/>
            <pc:sldMk cId="3540405232" sldId="266"/>
            <ac:picMk id="11" creationId="{702B7D88-0BEF-4EAF-AFA0-74879FFD0220}"/>
          </ac:picMkLst>
        </pc:picChg>
        <pc:picChg chg="add del mod">
          <ac:chgData name="구태호" userId="711c0248-05e0-49c0-b2b0-31e9ad62d89f" providerId="ADAL" clId="{D75FC353-D3CE-46A1-A41C-96FD678545FA}" dt="2021-05-13T15:28:04.303" v="6535" actId="478"/>
          <ac:picMkLst>
            <pc:docMk/>
            <pc:sldMk cId="3540405232" sldId="266"/>
            <ac:picMk id="12" creationId="{004FC6B7-8C25-4A5E-AF23-D30F42F5C90C}"/>
          </ac:picMkLst>
        </pc:picChg>
        <pc:picChg chg="add del mod">
          <ac:chgData name="구태호" userId="711c0248-05e0-49c0-b2b0-31e9ad62d89f" providerId="ADAL" clId="{D75FC353-D3CE-46A1-A41C-96FD678545FA}" dt="2021-05-13T15:28:02.761" v="6534"/>
          <ac:picMkLst>
            <pc:docMk/>
            <pc:sldMk cId="3540405232" sldId="266"/>
            <ac:picMk id="15" creationId="{8B9310AE-2C3C-4B0F-966D-24B1DBA5CCCD}"/>
          </ac:picMkLst>
        </pc:picChg>
        <pc:picChg chg="add mod">
          <ac:chgData name="구태호" userId="711c0248-05e0-49c0-b2b0-31e9ad62d89f" providerId="ADAL" clId="{D75FC353-D3CE-46A1-A41C-96FD678545FA}" dt="2021-05-13T15:31:07.165" v="6848" actId="1076"/>
          <ac:picMkLst>
            <pc:docMk/>
            <pc:sldMk cId="3540405232" sldId="266"/>
            <ac:picMk id="17" creationId="{55D8FEC3-F637-408A-90A8-EA7D9C62625B}"/>
          </ac:picMkLst>
        </pc:picChg>
        <pc:picChg chg="del">
          <ac:chgData name="구태호" userId="711c0248-05e0-49c0-b2b0-31e9ad62d89f" providerId="ADAL" clId="{D75FC353-D3CE-46A1-A41C-96FD678545FA}" dt="2021-05-13T15:27:26.633" v="6507" actId="478"/>
          <ac:picMkLst>
            <pc:docMk/>
            <pc:sldMk cId="3540405232" sldId="266"/>
            <ac:picMk id="18" creationId="{87F8B6C8-58A9-41A2-973B-FF4C0FCE897D}"/>
          </ac:picMkLst>
        </pc:picChg>
        <pc:picChg chg="add mod">
          <ac:chgData name="구태호" userId="711c0248-05e0-49c0-b2b0-31e9ad62d89f" providerId="ADAL" clId="{D75FC353-D3CE-46A1-A41C-96FD678545FA}" dt="2021-05-13T15:31:18.489" v="6852" actId="1076"/>
          <ac:picMkLst>
            <pc:docMk/>
            <pc:sldMk cId="3540405232" sldId="266"/>
            <ac:picMk id="22" creationId="{6AC42DA2-DC6C-4D01-A774-C8B0D568FDCA}"/>
          </ac:picMkLst>
        </pc:picChg>
        <pc:picChg chg="add mod modCrop">
          <ac:chgData name="구태호" userId="711c0248-05e0-49c0-b2b0-31e9ad62d89f" providerId="ADAL" clId="{D75FC353-D3CE-46A1-A41C-96FD678545FA}" dt="2021-05-13T15:33:13.056" v="6873" actId="1076"/>
          <ac:picMkLst>
            <pc:docMk/>
            <pc:sldMk cId="3540405232" sldId="266"/>
            <ac:picMk id="26" creationId="{86B2D539-17E9-44E0-A26A-0C8B6548E19A}"/>
          </ac:picMkLst>
        </pc:picChg>
        <pc:picChg chg="add mod modCrop">
          <ac:chgData name="구태호" userId="711c0248-05e0-49c0-b2b0-31e9ad62d89f" providerId="ADAL" clId="{D75FC353-D3CE-46A1-A41C-96FD678545FA}" dt="2021-05-13T15:33:13.056" v="6873" actId="1076"/>
          <ac:picMkLst>
            <pc:docMk/>
            <pc:sldMk cId="3540405232" sldId="266"/>
            <ac:picMk id="28" creationId="{5285A6A5-793C-4187-B89D-D46A691F7E8E}"/>
          </ac:picMkLst>
        </pc:picChg>
      </pc:sldChg>
      <pc:sldChg chg="addSp delSp modSp add mod">
        <pc:chgData name="구태호" userId="711c0248-05e0-49c0-b2b0-31e9ad62d89f" providerId="ADAL" clId="{D75FC353-D3CE-46A1-A41C-96FD678545FA}" dt="2021-05-13T15:48:18.614" v="8002" actId="1076"/>
        <pc:sldMkLst>
          <pc:docMk/>
          <pc:sldMk cId="1229603666" sldId="267"/>
        </pc:sldMkLst>
        <pc:spChg chg="mod">
          <ac:chgData name="구태호" userId="711c0248-05e0-49c0-b2b0-31e9ad62d89f" providerId="ADAL" clId="{D75FC353-D3CE-46A1-A41C-96FD678545FA}" dt="2021-05-13T15:46:05.587" v="7831" actId="14100"/>
          <ac:spMkLst>
            <pc:docMk/>
            <pc:sldMk cId="1229603666" sldId="267"/>
            <ac:spMk id="8" creationId="{64E7197E-8B3E-40E0-BC2B-41751EF35B66}"/>
          </ac:spMkLst>
        </pc:spChg>
        <pc:spChg chg="mod">
          <ac:chgData name="구태호" userId="711c0248-05e0-49c0-b2b0-31e9ad62d89f" providerId="ADAL" clId="{D75FC353-D3CE-46A1-A41C-96FD678545FA}" dt="2021-05-13T15:46:46.032" v="7848" actId="1076"/>
          <ac:spMkLst>
            <pc:docMk/>
            <pc:sldMk cId="1229603666" sldId="267"/>
            <ac:spMk id="9" creationId="{81A28276-8D48-4A17-8AC8-F2B15ADA5E41}"/>
          </ac:spMkLst>
        </pc:spChg>
        <pc:spChg chg="add del mod">
          <ac:chgData name="구태호" userId="711c0248-05e0-49c0-b2b0-31e9ad62d89f" providerId="ADAL" clId="{D75FC353-D3CE-46A1-A41C-96FD678545FA}" dt="2021-05-13T15:44:42.337" v="7662" actId="478"/>
          <ac:spMkLst>
            <pc:docMk/>
            <pc:sldMk cId="1229603666" sldId="267"/>
            <ac:spMk id="19" creationId="{CA3BB84A-67A9-48A2-8C33-18455D53031B}"/>
          </ac:spMkLst>
        </pc:spChg>
        <pc:spChg chg="del mod">
          <ac:chgData name="구태호" userId="711c0248-05e0-49c0-b2b0-31e9ad62d89f" providerId="ADAL" clId="{D75FC353-D3CE-46A1-A41C-96FD678545FA}" dt="2021-05-13T15:42:06.900" v="7431"/>
          <ac:spMkLst>
            <pc:docMk/>
            <pc:sldMk cId="1229603666" sldId="267"/>
            <ac:spMk id="20" creationId="{11B40022-A243-4D95-B551-7831102F75FC}"/>
          </ac:spMkLst>
        </pc:spChg>
        <pc:spChg chg="del">
          <ac:chgData name="구태호" userId="711c0248-05e0-49c0-b2b0-31e9ad62d89f" providerId="ADAL" clId="{D75FC353-D3CE-46A1-A41C-96FD678545FA}" dt="2021-05-13T15:43:56.483" v="7659" actId="478"/>
          <ac:spMkLst>
            <pc:docMk/>
            <pc:sldMk cId="1229603666" sldId="267"/>
            <ac:spMk id="21" creationId="{EE336914-1815-4DEF-A8CE-E4846C72DEDF}"/>
          </ac:spMkLst>
        </pc:spChg>
        <pc:spChg chg="add del mod">
          <ac:chgData name="구태호" userId="711c0248-05e0-49c0-b2b0-31e9ad62d89f" providerId="ADAL" clId="{D75FC353-D3CE-46A1-A41C-96FD678545FA}" dt="2021-05-13T15:43:56.483" v="7659" actId="478"/>
          <ac:spMkLst>
            <pc:docMk/>
            <pc:sldMk cId="1229603666" sldId="267"/>
            <ac:spMk id="23" creationId="{79403807-F4F5-4B74-9BE1-4A844A2FCBEF}"/>
          </ac:spMkLst>
        </pc:spChg>
        <pc:spChg chg="add mod">
          <ac:chgData name="구태호" userId="711c0248-05e0-49c0-b2b0-31e9ad62d89f" providerId="ADAL" clId="{D75FC353-D3CE-46A1-A41C-96FD678545FA}" dt="2021-05-13T15:46:54.705" v="7849" actId="1076"/>
          <ac:spMkLst>
            <pc:docMk/>
            <pc:sldMk cId="1229603666" sldId="267"/>
            <ac:spMk id="24" creationId="{22E11C4A-F9EC-488B-8CB5-9C5EC888D63B}"/>
          </ac:spMkLst>
        </pc:spChg>
        <pc:spChg chg="add mod">
          <ac:chgData name="구태호" userId="711c0248-05e0-49c0-b2b0-31e9ad62d89f" providerId="ADAL" clId="{D75FC353-D3CE-46A1-A41C-96FD678545FA}" dt="2021-05-13T15:48:18.614" v="8002" actId="1076"/>
          <ac:spMkLst>
            <pc:docMk/>
            <pc:sldMk cId="1229603666" sldId="267"/>
            <ac:spMk id="25" creationId="{FE56C61A-342C-4330-BE83-EB001FF0DDF8}"/>
          </ac:spMkLst>
        </pc:spChg>
        <pc:picChg chg="del">
          <ac:chgData name="구태호" userId="711c0248-05e0-49c0-b2b0-31e9ad62d89f" providerId="ADAL" clId="{D75FC353-D3CE-46A1-A41C-96FD678545FA}" dt="2021-05-13T15:41:15.181" v="7398" actId="478"/>
          <ac:picMkLst>
            <pc:docMk/>
            <pc:sldMk cId="1229603666" sldId="267"/>
            <ac:picMk id="3" creationId="{C38DD9AB-0AA9-4B58-92F6-5DC634DFB998}"/>
          </ac:picMkLst>
        </pc:picChg>
        <pc:picChg chg="del">
          <ac:chgData name="구태호" userId="711c0248-05e0-49c0-b2b0-31e9ad62d89f" providerId="ADAL" clId="{D75FC353-D3CE-46A1-A41C-96FD678545FA}" dt="2021-05-13T15:46:12.521" v="7833" actId="478"/>
          <ac:picMkLst>
            <pc:docMk/>
            <pc:sldMk cId="1229603666" sldId="267"/>
            <ac:picMk id="4" creationId="{F18B7D3D-5F3C-4556-BBAD-C82E149D2A27}"/>
          </ac:picMkLst>
        </pc:picChg>
        <pc:picChg chg="del">
          <ac:chgData name="구태호" userId="711c0248-05e0-49c0-b2b0-31e9ad62d89f" providerId="ADAL" clId="{D75FC353-D3CE-46A1-A41C-96FD678545FA}" dt="2021-05-13T15:41:13.545" v="7397" actId="478"/>
          <ac:picMkLst>
            <pc:docMk/>
            <pc:sldMk cId="1229603666" sldId="267"/>
            <ac:picMk id="5" creationId="{C9AFF7DD-AE9D-43A4-A3F5-8ADA6CE15968}"/>
          </ac:picMkLst>
        </pc:picChg>
        <pc:picChg chg="add mod">
          <ac:chgData name="구태호" userId="711c0248-05e0-49c0-b2b0-31e9ad62d89f" providerId="ADAL" clId="{D75FC353-D3CE-46A1-A41C-96FD678545FA}" dt="2021-05-13T15:46:17.670" v="7835" actId="1076"/>
          <ac:picMkLst>
            <pc:docMk/>
            <pc:sldMk cId="1229603666" sldId="267"/>
            <ac:picMk id="6" creationId="{C7F098A1-FA44-40E6-974F-15A708FE3103}"/>
          </ac:picMkLst>
        </pc:picChg>
        <pc:picChg chg="del">
          <ac:chgData name="구태호" userId="711c0248-05e0-49c0-b2b0-31e9ad62d89f" providerId="ADAL" clId="{D75FC353-D3CE-46A1-A41C-96FD678545FA}" dt="2021-05-13T15:41:13.004" v="7396" actId="478"/>
          <ac:picMkLst>
            <pc:docMk/>
            <pc:sldMk cId="1229603666" sldId="267"/>
            <ac:picMk id="7" creationId="{5A52C218-9058-4808-B511-98828396E982}"/>
          </ac:picMkLst>
        </pc:picChg>
        <pc:picChg chg="del">
          <ac:chgData name="구태호" userId="711c0248-05e0-49c0-b2b0-31e9ad62d89f" providerId="ADAL" clId="{D75FC353-D3CE-46A1-A41C-96FD678545FA}" dt="2021-05-13T15:43:56.483" v="7659" actId="478"/>
          <ac:picMkLst>
            <pc:docMk/>
            <pc:sldMk cId="1229603666" sldId="267"/>
            <ac:picMk id="11" creationId="{702B7D88-0BEF-4EAF-AFA0-74879FFD0220}"/>
          </ac:picMkLst>
        </pc:picChg>
        <pc:picChg chg="add mod">
          <ac:chgData name="구태호" userId="711c0248-05e0-49c0-b2b0-31e9ad62d89f" providerId="ADAL" clId="{D75FC353-D3CE-46A1-A41C-96FD678545FA}" dt="2021-05-13T15:46:19.199" v="7836" actId="1076"/>
          <ac:picMkLst>
            <pc:docMk/>
            <pc:sldMk cId="1229603666" sldId="267"/>
            <ac:picMk id="12" creationId="{1451589D-0CE1-46F1-BF0A-6DF685E431F3}"/>
          </ac:picMkLst>
        </pc:picChg>
        <pc:picChg chg="add mod">
          <ac:chgData name="구태호" userId="711c0248-05e0-49c0-b2b0-31e9ad62d89f" providerId="ADAL" clId="{D75FC353-D3CE-46A1-A41C-96FD678545FA}" dt="2021-05-13T15:46:41.050" v="7847" actId="1076"/>
          <ac:picMkLst>
            <pc:docMk/>
            <pc:sldMk cId="1229603666" sldId="267"/>
            <ac:picMk id="15" creationId="{93011E3D-F76A-46D4-A169-6946921D0998}"/>
          </ac:picMkLst>
        </pc:picChg>
        <pc:picChg chg="add del">
          <ac:chgData name="구태호" userId="711c0248-05e0-49c0-b2b0-31e9ad62d89f" providerId="ADAL" clId="{D75FC353-D3CE-46A1-A41C-96FD678545FA}" dt="2021-05-13T15:46:12.954" v="7834" actId="478"/>
          <ac:picMkLst>
            <pc:docMk/>
            <pc:sldMk cId="1229603666" sldId="267"/>
            <ac:picMk id="18" creationId="{87F8B6C8-58A9-41A2-973B-FF4C0FCE897D}"/>
          </ac:picMkLst>
        </pc:picChg>
        <pc:picChg chg="add del mod">
          <ac:chgData name="구태호" userId="711c0248-05e0-49c0-b2b0-31e9ad62d89f" providerId="ADAL" clId="{D75FC353-D3CE-46A1-A41C-96FD678545FA}" dt="2021-05-13T15:44:42.337" v="7662" actId="478"/>
          <ac:picMkLst>
            <pc:docMk/>
            <pc:sldMk cId="1229603666" sldId="267"/>
            <ac:picMk id="22" creationId="{D904E7F2-34B7-42E5-8846-762CB6538D5F}"/>
          </ac:picMkLst>
        </pc:picChg>
      </pc:sldChg>
      <pc:sldChg chg="addSp delSp modSp add del mod">
        <pc:chgData name="구태호" userId="711c0248-05e0-49c0-b2b0-31e9ad62d89f" providerId="ADAL" clId="{D75FC353-D3CE-46A1-A41C-96FD678545FA}" dt="2021-05-13T15:40:44.070" v="7394" actId="47"/>
        <pc:sldMkLst>
          <pc:docMk/>
          <pc:sldMk cId="2108762235" sldId="267"/>
        </pc:sldMkLst>
        <pc:spChg chg="del mod">
          <ac:chgData name="구태호" userId="711c0248-05e0-49c0-b2b0-31e9ad62d89f" providerId="ADAL" clId="{D75FC353-D3CE-46A1-A41C-96FD678545FA}" dt="2021-05-13T15:40:42.342" v="7393" actId="478"/>
          <ac:spMkLst>
            <pc:docMk/>
            <pc:sldMk cId="2108762235" sldId="267"/>
            <ac:spMk id="8" creationId="{64E7197E-8B3E-40E0-BC2B-41751EF35B66}"/>
          </ac:spMkLst>
        </pc:spChg>
        <pc:spChg chg="del mod">
          <ac:chgData name="구태호" userId="711c0248-05e0-49c0-b2b0-31e9ad62d89f" providerId="ADAL" clId="{D75FC353-D3CE-46A1-A41C-96FD678545FA}" dt="2021-05-13T15:40:41.400" v="7392" actId="478"/>
          <ac:spMkLst>
            <pc:docMk/>
            <pc:sldMk cId="2108762235" sldId="267"/>
            <ac:spMk id="9" creationId="{81A28276-8D48-4A17-8AC8-F2B15ADA5E41}"/>
          </ac:spMkLst>
        </pc:spChg>
        <pc:spChg chg="del">
          <ac:chgData name="구태호" userId="711c0248-05e0-49c0-b2b0-31e9ad62d89f" providerId="ADAL" clId="{D75FC353-D3CE-46A1-A41C-96FD678545FA}" dt="2021-05-13T15:36:51.349" v="7320" actId="478"/>
          <ac:spMkLst>
            <pc:docMk/>
            <pc:sldMk cId="2108762235" sldId="267"/>
            <ac:spMk id="20" creationId="{11B40022-A243-4D95-B551-7831102F75FC}"/>
          </ac:spMkLst>
        </pc:spChg>
        <pc:spChg chg="del">
          <ac:chgData name="구태호" userId="711c0248-05e0-49c0-b2b0-31e9ad62d89f" providerId="ADAL" clId="{D75FC353-D3CE-46A1-A41C-96FD678545FA}" dt="2021-05-13T15:36:13.239" v="7319" actId="478"/>
          <ac:spMkLst>
            <pc:docMk/>
            <pc:sldMk cId="2108762235" sldId="267"/>
            <ac:spMk id="21" creationId="{EE336914-1815-4DEF-A8CE-E4846C72DEDF}"/>
          </ac:spMkLst>
        </pc:spChg>
        <pc:spChg chg="del mod">
          <ac:chgData name="구태호" userId="711c0248-05e0-49c0-b2b0-31e9ad62d89f" providerId="ADAL" clId="{D75FC353-D3CE-46A1-A41C-96FD678545FA}" dt="2021-05-13T15:37:44.773" v="7321" actId="478"/>
          <ac:spMkLst>
            <pc:docMk/>
            <pc:sldMk cId="2108762235" sldId="267"/>
            <ac:spMk id="23" creationId="{79403807-F4F5-4B74-9BE1-4A844A2FCBEF}"/>
          </ac:spMkLst>
        </pc:spChg>
        <pc:picChg chg="del">
          <ac:chgData name="구태호" userId="711c0248-05e0-49c0-b2b0-31e9ad62d89f" providerId="ADAL" clId="{D75FC353-D3CE-46A1-A41C-96FD678545FA}" dt="2021-05-13T15:33:47.054" v="6891" actId="478"/>
          <ac:picMkLst>
            <pc:docMk/>
            <pc:sldMk cId="2108762235" sldId="267"/>
            <ac:picMk id="3" creationId="{C38DD9AB-0AA9-4B58-92F6-5DC634DFB998}"/>
          </ac:picMkLst>
        </pc:picChg>
        <pc:picChg chg="del">
          <ac:chgData name="구태호" userId="711c0248-05e0-49c0-b2b0-31e9ad62d89f" providerId="ADAL" clId="{D75FC353-D3CE-46A1-A41C-96FD678545FA}" dt="2021-05-13T15:38:07.058" v="7325" actId="478"/>
          <ac:picMkLst>
            <pc:docMk/>
            <pc:sldMk cId="2108762235" sldId="267"/>
            <ac:picMk id="4" creationId="{F18B7D3D-5F3C-4556-BBAD-C82E149D2A27}"/>
          </ac:picMkLst>
        </pc:picChg>
        <pc:picChg chg="del">
          <ac:chgData name="구태호" userId="711c0248-05e0-49c0-b2b0-31e9ad62d89f" providerId="ADAL" clId="{D75FC353-D3CE-46A1-A41C-96FD678545FA}" dt="2021-05-13T15:38:06.630" v="7324" actId="478"/>
          <ac:picMkLst>
            <pc:docMk/>
            <pc:sldMk cId="2108762235" sldId="267"/>
            <ac:picMk id="5" creationId="{C9AFF7DD-AE9D-43A4-A3F5-8ADA6CE15968}"/>
          </ac:picMkLst>
        </pc:picChg>
        <pc:picChg chg="add del mod">
          <ac:chgData name="구태호" userId="711c0248-05e0-49c0-b2b0-31e9ad62d89f" providerId="ADAL" clId="{D75FC353-D3CE-46A1-A41C-96FD678545FA}" dt="2021-05-13T15:40:40.875" v="7391" actId="478"/>
          <ac:picMkLst>
            <pc:docMk/>
            <pc:sldMk cId="2108762235" sldId="267"/>
            <ac:picMk id="6" creationId="{F89677C2-15FB-4DE4-BEAE-4F074E4113DA}"/>
          </ac:picMkLst>
        </pc:picChg>
        <pc:picChg chg="del">
          <ac:chgData name="구태호" userId="711c0248-05e0-49c0-b2b0-31e9ad62d89f" providerId="ADAL" clId="{D75FC353-D3CE-46A1-A41C-96FD678545FA}" dt="2021-05-13T15:38:05.547" v="7323" actId="478"/>
          <ac:picMkLst>
            <pc:docMk/>
            <pc:sldMk cId="2108762235" sldId="267"/>
            <ac:picMk id="7" creationId="{5A52C218-9058-4808-B511-98828396E982}"/>
          </ac:picMkLst>
        </pc:picChg>
        <pc:picChg chg="del">
          <ac:chgData name="구태호" userId="711c0248-05e0-49c0-b2b0-31e9ad62d89f" providerId="ADAL" clId="{D75FC353-D3CE-46A1-A41C-96FD678545FA}" dt="2021-05-13T15:36:13.239" v="7319" actId="478"/>
          <ac:picMkLst>
            <pc:docMk/>
            <pc:sldMk cId="2108762235" sldId="267"/>
            <ac:picMk id="11" creationId="{702B7D88-0BEF-4EAF-AFA0-74879FFD0220}"/>
          </ac:picMkLst>
        </pc:picChg>
        <pc:picChg chg="del">
          <ac:chgData name="구태호" userId="711c0248-05e0-49c0-b2b0-31e9ad62d89f" providerId="ADAL" clId="{D75FC353-D3CE-46A1-A41C-96FD678545FA}" dt="2021-05-13T15:33:47.634" v="6892" actId="478"/>
          <ac:picMkLst>
            <pc:docMk/>
            <pc:sldMk cId="2108762235" sldId="267"/>
            <ac:picMk id="18" creationId="{87F8B6C8-58A9-41A2-973B-FF4C0FCE897D}"/>
          </ac:picMkLst>
        </pc:picChg>
      </pc:sldChg>
      <pc:sldChg chg="modSp add del mod">
        <pc:chgData name="구태호" userId="711c0248-05e0-49c0-b2b0-31e9ad62d89f" providerId="ADAL" clId="{D75FC353-D3CE-46A1-A41C-96FD678545FA}" dt="2021-05-13T15:45:55.637" v="7813" actId="47"/>
        <pc:sldMkLst>
          <pc:docMk/>
          <pc:sldMk cId="4286643092" sldId="268"/>
        </pc:sldMkLst>
        <pc:spChg chg="mod">
          <ac:chgData name="구태호" userId="711c0248-05e0-49c0-b2b0-31e9ad62d89f" providerId="ADAL" clId="{D75FC353-D3CE-46A1-A41C-96FD678545FA}" dt="2021-05-13T15:45:47.891" v="7812"/>
          <ac:spMkLst>
            <pc:docMk/>
            <pc:sldMk cId="4286643092" sldId="268"/>
            <ac:spMk id="8" creationId="{64E7197E-8B3E-40E0-BC2B-41751EF35B6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8CDB0-68BB-4618-BFA7-F67CA103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7EAA19-539E-4E9E-A024-7D08F6149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CF619-B146-41DB-8B43-6EB39DAD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FF7EB-A72D-44FB-AE36-B5EDFA48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C7BEE-D6A0-4E87-87A8-7BAF7D45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367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50A75-6FB6-4AC5-B13D-6F9DF935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C44B7-6E81-4495-85FE-DB5C4AB32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9DEA-B3A2-4BFD-B7AE-1DA0C365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99D87-ED14-4A17-AC6E-7E81FDB1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A2196-CB58-4A13-8315-9BAA916B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843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00CE19-C83A-42F6-A428-1B8FF945B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BD02F-D95F-416C-AE13-390C18907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A76E6-236F-42D4-92DD-2251C30F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F39CC-E715-4771-A363-AC2650AA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A7A75-A4B6-4528-9D5A-C1F85D2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92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D7095-1373-428D-9F91-23AE5E8D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A8CBF-1F62-4A0B-AD28-AEBBB413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E55DA-97B4-4DF0-95CD-D7BD940D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A134B-26B7-4725-A1ED-F23AD0F2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C5E1F-CB0A-447A-B669-F4D0FB69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81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03F9C-CA63-4D6C-92E9-01342241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4550F-4FE6-4F7B-8341-1FE84C81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C0709-AD89-4B18-84B1-1823F0A6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34B2-0140-4DCA-A0BA-91FF66A3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F7ECC-CB75-488E-B9D9-FFAB8B52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75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D3A69-63DD-4CED-856D-54DFDD36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AFAA06-2595-4C2B-8567-19964BDAE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DE1911-5929-4321-83C1-C7907879B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CC6A5F-7B7C-437F-97AB-10AB947D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35592-EBE2-42FB-9754-23C8F5C7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597149-B707-4E61-93B9-BD7A725F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353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680D8-EC79-4882-BF3B-25B38BC3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7F953-6C9F-4617-A7B3-FE853E056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22FFC-2F37-4B82-AF21-CB9090F0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AA4EC-CDAB-44AB-A152-7E0610AFD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7A83F5-5222-4ACA-B688-E9B584E52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C3D5A2-08F0-4C6D-BB7B-926622E7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583CB0-66BA-4AB2-AAEE-EC84F7BE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E587A4-4809-49C4-999A-53E51528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5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9125B-346D-4BD0-91EB-90596772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FEA0F4-B37F-440C-9247-6F240C2B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64F43-D359-42C2-855C-15CBD30B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79114-F0C0-44B7-A88B-CC349BE7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140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B5BF68-C0B2-489F-ADDC-6F84E5DD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469C34-2AF0-477C-A957-A6A7FFF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DF19BA-B069-4BDE-AC8D-398E89DF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393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AFA77-BD81-4A21-97B4-33C5B019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2EC34-71B5-452B-97EC-9C84A9F2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0A78DC-9552-426C-AAF7-CCB9EE71C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7FDCE3-A782-43E4-85B0-105059C7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9A835F-C6EA-49F0-8445-D0C45232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6FB00E-AF14-4D02-945A-D9481B2E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240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E86A3-A126-4C09-A674-B2437E84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10E007-4587-459C-BDBA-AB30EEF2D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09914-67FF-441F-B6C7-7FA77C6D0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5AE83-2C4D-4BE2-BE6B-E0C18311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9F490-87F2-4041-9AB6-C47EFF89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2A7D5-B125-4214-9C6B-55A9D8A8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701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AE7221-4299-4A99-8EAF-3B2C2874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BA1EFB-054D-47C4-A698-03D6FCFF3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0E2D0-5696-4887-B051-1D4335D71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384EA-C420-4AA7-9EAD-73F9AEF95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0A67B-0816-4AEB-AEF3-12F6E4C9E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4.wdp"/><Relationship Id="rId3" Type="http://schemas.openxmlformats.org/officeDocument/2006/relationships/image" Target="../media/image6.jp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1B7610-D03C-40D1-9C27-3DCA84CCC5ED}"/>
              </a:ext>
            </a:extLst>
          </p:cNvPr>
          <p:cNvSpPr txBox="1"/>
          <p:nvPr/>
        </p:nvSpPr>
        <p:spPr>
          <a:xfrm>
            <a:off x="4558146" y="1772204"/>
            <a:ext cx="5866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FinKick</a:t>
            </a:r>
            <a:endParaRPr lang="en-US" altLang="ko-KR" sz="48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3D5B41-171B-4825-B584-C9AFB978C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2081201"/>
            <a:ext cx="2695598" cy="2695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A7197-3DF7-4136-94F4-DAF6D0A5A525}"/>
              </a:ext>
            </a:extLst>
          </p:cNvPr>
          <p:cNvSpPr txBox="1"/>
          <p:nvPr/>
        </p:nvSpPr>
        <p:spPr>
          <a:xfrm>
            <a:off x="4492831" y="3207139"/>
            <a:ext cx="5866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구태호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(1605039) </a:t>
            </a: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기병국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(1605043) </a:t>
            </a: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김재년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(1605045)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김진우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(1605048)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65D65-E1AD-43CF-88DE-3732EED1C78A}"/>
              </a:ext>
            </a:extLst>
          </p:cNvPr>
          <p:cNvSpPr txBox="1"/>
          <p:nvPr/>
        </p:nvSpPr>
        <p:spPr>
          <a:xfrm>
            <a:off x="4558146" y="2494895"/>
            <a:ext cx="586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Fingerprint Kickboard</a:t>
            </a:r>
          </a:p>
        </p:txBody>
      </p:sp>
    </p:spTree>
    <p:extLst>
      <p:ext uri="{BB962C8B-B14F-4D97-AF65-F5344CB8AC3E}">
        <p14:creationId xmlns:p14="http://schemas.microsoft.com/office/powerpoint/2010/main" val="162171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4953C6-5075-4D02-935B-33E66B3EB52C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A2BC907-5876-4F2C-B3D5-4B189CA1F676}"/>
              </a:ext>
            </a:extLst>
          </p:cNvPr>
          <p:cNvGrpSpPr/>
          <p:nvPr/>
        </p:nvGrpSpPr>
        <p:grpSpPr>
          <a:xfrm>
            <a:off x="700258" y="3923844"/>
            <a:ext cx="9568163" cy="2376014"/>
            <a:chOff x="700258" y="3923844"/>
            <a:chExt cx="9568163" cy="237601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E5F974B-2E1B-4786-8A61-E0BF9C05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58" y="4545599"/>
              <a:ext cx="9568163" cy="1754259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8AEE69D-C524-445D-9FAC-4CFEE103E1DD}"/>
                </a:ext>
              </a:extLst>
            </p:cNvPr>
            <p:cNvSpPr/>
            <p:nvPr/>
          </p:nvSpPr>
          <p:spPr>
            <a:xfrm>
              <a:off x="4091049" y="3923844"/>
              <a:ext cx="2786580" cy="367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 원 관 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9090A0-9475-4155-A70B-97AF43B8A1F7}"/>
              </a:ext>
            </a:extLst>
          </p:cNvPr>
          <p:cNvGrpSpPr/>
          <p:nvPr/>
        </p:nvGrpSpPr>
        <p:grpSpPr>
          <a:xfrm>
            <a:off x="700258" y="1044925"/>
            <a:ext cx="4459572" cy="2391619"/>
            <a:chOff x="700258" y="1044925"/>
            <a:chExt cx="4459572" cy="239161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3D2BBF4-41AD-40E9-88C6-D895DB1F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58" y="1623265"/>
              <a:ext cx="4459572" cy="1813279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211286-A467-456B-A5DA-DA5D3F2F3C6B}"/>
                </a:ext>
              </a:extLst>
            </p:cNvPr>
            <p:cNvSpPr/>
            <p:nvPr/>
          </p:nvSpPr>
          <p:spPr>
            <a:xfrm>
              <a:off x="1536754" y="1044925"/>
              <a:ext cx="2786580" cy="367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 인 화 면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13" y="1623265"/>
            <a:ext cx="5885920" cy="1851869"/>
          </a:xfrm>
          <a:prstGeom prst="rect">
            <a:avLst/>
          </a:prstGeom>
        </p:spPr>
      </p:pic>
      <p:sp>
        <p:nvSpPr>
          <p:cNvPr id="12" name="사각형: 둥근 모서리 27">
            <a:extLst>
              <a:ext uri="{FF2B5EF4-FFF2-40B4-BE49-F238E27FC236}">
                <a16:creationId xmlns:a16="http://schemas.microsoft.com/office/drawing/2014/main" id="{03211286-A467-456B-A5DA-DA5D3F2F3C6B}"/>
              </a:ext>
            </a:extLst>
          </p:cNvPr>
          <p:cNvSpPr/>
          <p:nvPr/>
        </p:nvSpPr>
        <p:spPr>
          <a:xfrm>
            <a:off x="7481841" y="1047208"/>
            <a:ext cx="2786580" cy="3675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 의 관 리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4953C6-5075-4D02-935B-33E66B3EB52C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대 효 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2DD098-4CCA-4144-BB28-F22B3FDDF4EA}"/>
              </a:ext>
            </a:extLst>
          </p:cNvPr>
          <p:cNvGrpSpPr/>
          <p:nvPr/>
        </p:nvGrpSpPr>
        <p:grpSpPr>
          <a:xfrm>
            <a:off x="8610648" y="1624990"/>
            <a:ext cx="2594753" cy="3873511"/>
            <a:chOff x="8610648" y="1624990"/>
            <a:chExt cx="2594753" cy="387351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96AD971-F065-45D1-9581-7D607FDD27CD}"/>
                </a:ext>
              </a:extLst>
            </p:cNvPr>
            <p:cNvSpPr/>
            <p:nvPr/>
          </p:nvSpPr>
          <p:spPr>
            <a:xfrm>
              <a:off x="8685401" y="4994501"/>
              <a:ext cx="2520000" cy="504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accent6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사고율 감소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AF1744-2648-4EF2-824F-86003B7C7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3" t="-12289" r="7298" b="26660"/>
            <a:stretch/>
          </p:blipFill>
          <p:spPr>
            <a:xfrm>
              <a:off x="8610648" y="1624990"/>
              <a:ext cx="2520000" cy="252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7A49C2-074D-4709-8723-2D8796A1C800}"/>
              </a:ext>
            </a:extLst>
          </p:cNvPr>
          <p:cNvGrpSpPr/>
          <p:nvPr/>
        </p:nvGrpSpPr>
        <p:grpSpPr>
          <a:xfrm>
            <a:off x="4836000" y="1984990"/>
            <a:ext cx="2520000" cy="3513511"/>
            <a:chOff x="4836000" y="1984990"/>
            <a:chExt cx="2520000" cy="351351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D8ADA86-743A-4316-AA91-4C14A6E23A33}"/>
                </a:ext>
              </a:extLst>
            </p:cNvPr>
            <p:cNvSpPr/>
            <p:nvPr/>
          </p:nvSpPr>
          <p:spPr>
            <a:xfrm>
              <a:off x="4836000" y="4994501"/>
              <a:ext cx="2520000" cy="504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 특정 용이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070771-DB15-47C3-A6B3-B4A78A13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000" y="1984990"/>
              <a:ext cx="2160000" cy="216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33AF51-C935-4A68-AC3C-7FFB11A5182F}"/>
              </a:ext>
            </a:extLst>
          </p:cNvPr>
          <p:cNvGrpSpPr/>
          <p:nvPr/>
        </p:nvGrpSpPr>
        <p:grpSpPr>
          <a:xfrm>
            <a:off x="976355" y="1984990"/>
            <a:ext cx="2520000" cy="3513511"/>
            <a:chOff x="976355" y="1984990"/>
            <a:chExt cx="2520000" cy="351351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5BFD2F9-289C-424C-9180-03659F4E80DC}"/>
                </a:ext>
              </a:extLst>
            </p:cNvPr>
            <p:cNvSpPr/>
            <p:nvPr/>
          </p:nvSpPr>
          <p:spPr>
            <a:xfrm>
              <a:off x="976355" y="4994501"/>
              <a:ext cx="2520000" cy="504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도용 방지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246970-89E5-45DA-96E0-7E88588F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355" y="1984990"/>
              <a:ext cx="216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5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71F31F-166B-4688-BD87-D002DBA133AC}"/>
              </a:ext>
            </a:extLst>
          </p:cNvPr>
          <p:cNvSpPr txBox="1"/>
          <p:nvPr/>
        </p:nvSpPr>
        <p:spPr>
          <a:xfrm>
            <a:off x="2855826" y="2644170"/>
            <a:ext cx="648034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9600" dirty="0">
                <a:latin typeface="나눔스퀘어라운드 ExtraBold"/>
                <a:ea typeface="나눔스퀘어라운드 ExtraBold"/>
              </a:rPr>
              <a:t>감사합니다</a:t>
            </a:r>
            <a:endParaRPr lang="en-US" altLang="ko-KR" sz="9600" dirty="0">
              <a:latin typeface="나눔스퀘어라운드 ExtraBold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81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057AF9-7610-444D-8206-A596A38D4690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E5F89D8-44E5-4E22-AE54-C5179FB9C335}"/>
              </a:ext>
            </a:extLst>
          </p:cNvPr>
          <p:cNvSpPr/>
          <p:nvPr/>
        </p:nvSpPr>
        <p:spPr>
          <a:xfrm>
            <a:off x="4476000" y="1027216"/>
            <a:ext cx="3240000" cy="50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 정 동 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A78447-6780-4A5A-8CD4-86975A8CB0A0}"/>
              </a:ext>
            </a:extLst>
          </p:cNvPr>
          <p:cNvSpPr/>
          <p:nvPr/>
        </p:nvSpPr>
        <p:spPr>
          <a:xfrm>
            <a:off x="4476000" y="1802081"/>
            <a:ext cx="3240000" cy="504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소개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BD4DEC-4285-4EAE-BC25-5A12A04D7D83}"/>
              </a:ext>
            </a:extLst>
          </p:cNvPr>
          <p:cNvSpPr/>
          <p:nvPr/>
        </p:nvSpPr>
        <p:spPr>
          <a:xfrm>
            <a:off x="4476000" y="2576946"/>
            <a:ext cx="3240000" cy="504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발 일 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2E01B7-A7CD-4311-B760-5EB1100CCC8D}"/>
              </a:ext>
            </a:extLst>
          </p:cNvPr>
          <p:cNvSpPr/>
          <p:nvPr/>
        </p:nvSpPr>
        <p:spPr>
          <a:xfrm>
            <a:off x="4476000" y="3351811"/>
            <a:ext cx="3240000" cy="50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발 도 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8F9528-2111-4F12-B306-78B96BAFF536}"/>
              </a:ext>
            </a:extLst>
          </p:cNvPr>
          <p:cNvSpPr/>
          <p:nvPr/>
        </p:nvSpPr>
        <p:spPr>
          <a:xfrm>
            <a:off x="4476000" y="4126676"/>
            <a:ext cx="3240000" cy="504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연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</a:t>
            </a:r>
            <a:r>
              <a:rPr lang="en-US" altLang="ko-KR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E26B38-F792-4837-9760-F1C060A0CE7F}"/>
              </a:ext>
            </a:extLst>
          </p:cNvPr>
          <p:cNvSpPr/>
          <p:nvPr/>
        </p:nvSpPr>
        <p:spPr>
          <a:xfrm>
            <a:off x="4476000" y="4901541"/>
            <a:ext cx="3240000" cy="504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연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FEBDE7-7DB8-461B-815E-D396B2C9BE1B}"/>
              </a:ext>
            </a:extLst>
          </p:cNvPr>
          <p:cNvSpPr/>
          <p:nvPr/>
        </p:nvSpPr>
        <p:spPr>
          <a:xfrm>
            <a:off x="4476000" y="5676406"/>
            <a:ext cx="3240000" cy="504000"/>
          </a:xfrm>
          <a:prstGeom prst="roundRect">
            <a:avLst/>
          </a:prstGeom>
          <a:solidFill>
            <a:srgbClr val="B8E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 대 효 과</a:t>
            </a:r>
          </a:p>
        </p:txBody>
      </p:sp>
    </p:spTree>
    <p:extLst>
      <p:ext uri="{BB962C8B-B14F-4D97-AF65-F5344CB8AC3E}">
        <p14:creationId xmlns:p14="http://schemas.microsoft.com/office/powerpoint/2010/main" val="42307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3" grpId="0" animBg="1"/>
      <p:bldP spid="16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92D00-E558-4F6E-A6F2-3A5ACECBCF67}"/>
              </a:ext>
            </a:extLst>
          </p:cNvPr>
          <p:cNvSpPr/>
          <p:nvPr/>
        </p:nvSpPr>
        <p:spPr>
          <a:xfrm>
            <a:off x="339332" y="5213723"/>
            <a:ext cx="5834966" cy="1009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 시장이 비대해지는 반면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이용자들의 인식이 아직 따라가지 못함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3A805-3592-4C90-A72B-128E103BE406}"/>
              </a:ext>
            </a:extLst>
          </p:cNvPr>
          <p:cNvSpPr/>
          <p:nvPr/>
        </p:nvSpPr>
        <p:spPr>
          <a:xfrm>
            <a:off x="8395855" y="1535290"/>
            <a:ext cx="2528554" cy="603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인증 방법 추가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07B79-7438-469C-878C-BC9EBABB63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" y="1644277"/>
            <a:ext cx="384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6D6D0C-9455-4689-9756-F83E8303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84" y="4010220"/>
            <a:ext cx="4269026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3406FD-6172-4D5A-9E02-22AB7EFD0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553" y="1269000"/>
            <a:ext cx="2700000" cy="21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57AF9-7610-444D-8206-A596A38D4690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 정 동 기</a:t>
            </a: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3BCFAE2C-D043-48FE-8BD8-9F90C46DB53D}"/>
              </a:ext>
            </a:extLst>
          </p:cNvPr>
          <p:cNvSpPr/>
          <p:nvPr/>
        </p:nvSpPr>
        <p:spPr>
          <a:xfrm>
            <a:off x="6411631" y="1015340"/>
            <a:ext cx="5051432" cy="545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2CFEED-EB3A-400C-9DA7-0A791B37C3DB}"/>
              </a:ext>
            </a:extLst>
          </p:cNvPr>
          <p:cNvSpPr/>
          <p:nvPr/>
        </p:nvSpPr>
        <p:spPr>
          <a:xfrm>
            <a:off x="655409" y="1021278"/>
            <a:ext cx="5756222" cy="545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057AF9-7610-444D-8206-A596A38D4690}"/>
              </a:ext>
            </a:extLst>
          </p:cNvPr>
          <p:cNvSpPr txBox="1"/>
          <p:nvPr/>
        </p:nvSpPr>
        <p:spPr>
          <a:xfrm>
            <a:off x="345903" y="245167"/>
            <a:ext cx="385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소개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E45DF8-6599-46B7-87A4-5A95D523A897}"/>
              </a:ext>
            </a:extLst>
          </p:cNvPr>
          <p:cNvGrpSpPr/>
          <p:nvPr/>
        </p:nvGrpSpPr>
        <p:grpSpPr>
          <a:xfrm>
            <a:off x="756808" y="2037073"/>
            <a:ext cx="5708519" cy="3413245"/>
            <a:chOff x="756808" y="2037073"/>
            <a:chExt cx="5708519" cy="341324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A33B22-9CED-4448-A5E7-B352679588DD}"/>
                </a:ext>
              </a:extLst>
            </p:cNvPr>
            <p:cNvGrpSpPr/>
            <p:nvPr/>
          </p:nvGrpSpPr>
          <p:grpSpPr>
            <a:xfrm>
              <a:off x="756808" y="2037073"/>
              <a:ext cx="2599579" cy="3413245"/>
              <a:chOff x="593656" y="1262332"/>
              <a:chExt cx="1902942" cy="2450189"/>
            </a:xfrm>
          </p:grpSpPr>
          <p:pic>
            <p:nvPicPr>
              <p:cNvPr id="12" name="그림 11" descr="실외, 앉아있는, 거리, 남자이(가) 표시된 사진&#10;&#10;자동 생성된 설명">
                <a:extLst>
                  <a:ext uri="{FF2B5EF4-FFF2-40B4-BE49-F238E27FC236}">
                    <a16:creationId xmlns:a16="http://schemas.microsoft.com/office/drawing/2014/main" id="{B60BD16C-97FF-40C6-8989-8CD53155D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3" r="8243"/>
              <a:stretch/>
            </p:blipFill>
            <p:spPr>
              <a:xfrm>
                <a:off x="593656" y="1474992"/>
                <a:ext cx="1902941" cy="107995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9ADB0C-0168-410F-8B1D-ECE9742B1F41}"/>
                  </a:ext>
                </a:extLst>
              </p:cNvPr>
              <p:cNvSpPr/>
              <p:nvPr/>
            </p:nvSpPr>
            <p:spPr>
              <a:xfrm>
                <a:off x="935087" y="2289061"/>
                <a:ext cx="1220078" cy="2345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문자 인증번호 입력</a:t>
                </a:r>
              </a:p>
            </p:txBody>
          </p:sp>
          <p:pic>
            <p:nvPicPr>
              <p:cNvPr id="17" name="그림 16" descr="실외, 앉아있는, 쥐고있는, 남자이(가) 표시된 사진&#10;&#10;자동 생성된 설명">
                <a:extLst>
                  <a:ext uri="{FF2B5EF4-FFF2-40B4-BE49-F238E27FC236}">
                    <a16:creationId xmlns:a16="http://schemas.microsoft.com/office/drawing/2014/main" id="{93ED8F4F-47F4-4E41-B702-03DE5A671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3" r="8243"/>
              <a:stretch/>
            </p:blipFill>
            <p:spPr>
              <a:xfrm>
                <a:off x="593656" y="2632567"/>
                <a:ext cx="1902942" cy="107995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BBE1A8B-EB06-4DA4-89E9-992305947DED}"/>
                  </a:ext>
                </a:extLst>
              </p:cNvPr>
              <p:cNvSpPr/>
              <p:nvPr/>
            </p:nvSpPr>
            <p:spPr>
              <a:xfrm>
                <a:off x="787317" y="3456444"/>
                <a:ext cx="1545252" cy="2196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운전자 면허증 정보 입력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7C2086C-44A9-474B-BBDC-95E214F265DB}"/>
                  </a:ext>
                </a:extLst>
              </p:cNvPr>
              <p:cNvSpPr/>
              <p:nvPr/>
            </p:nvSpPr>
            <p:spPr>
              <a:xfrm>
                <a:off x="593656" y="1262332"/>
                <a:ext cx="1902940" cy="2345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기존 방식</a:t>
                </a:r>
              </a:p>
            </p:txBody>
          </p:sp>
        </p:grpSp>
        <p:sp>
          <p:nvSpPr>
            <p:cNvPr id="24" name="십자형 23">
              <a:extLst>
                <a:ext uri="{FF2B5EF4-FFF2-40B4-BE49-F238E27FC236}">
                  <a16:creationId xmlns:a16="http://schemas.microsoft.com/office/drawing/2014/main" id="{19E519A8-9C04-491D-B725-145263C9D2B9}"/>
                </a:ext>
              </a:extLst>
            </p:cNvPr>
            <p:cNvSpPr/>
            <p:nvPr/>
          </p:nvSpPr>
          <p:spPr>
            <a:xfrm>
              <a:off x="3501605" y="3462166"/>
              <a:ext cx="714764" cy="728875"/>
            </a:xfrm>
            <a:prstGeom prst="plus">
              <a:avLst>
                <a:gd name="adj" fmla="val 3726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6B374AC-1085-4490-A745-D20E559BF02D}"/>
                </a:ext>
              </a:extLst>
            </p:cNvPr>
            <p:cNvSpPr/>
            <p:nvPr/>
          </p:nvSpPr>
          <p:spPr>
            <a:xfrm>
              <a:off x="4425565" y="2644700"/>
              <a:ext cx="2035256" cy="389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인증 강화</a:t>
              </a:r>
            </a:p>
          </p:txBody>
        </p:sp>
        <p:pic>
          <p:nvPicPr>
            <p:cNvPr id="26" name="그림 25" descr="사람, 쥐고있는, 남자, 손이(가) 표시된 사진&#10;&#10;자동 생성된 설명">
              <a:extLst>
                <a:ext uri="{FF2B5EF4-FFF2-40B4-BE49-F238E27FC236}">
                  <a16:creationId xmlns:a16="http://schemas.microsoft.com/office/drawing/2014/main" id="{748DE498-A703-4031-9E07-9EA493081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8" b="14998"/>
            <a:stretch/>
          </p:blipFill>
          <p:spPr>
            <a:xfrm>
              <a:off x="4430071" y="3163431"/>
              <a:ext cx="2035256" cy="14247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2FF31-A61F-42BF-869E-8FA2E10405E2}"/>
                </a:ext>
              </a:extLst>
            </p:cNvPr>
            <p:cNvSpPr txBox="1"/>
            <p:nvPr/>
          </p:nvSpPr>
          <p:spPr>
            <a:xfrm>
              <a:off x="4425565" y="4588170"/>
              <a:ext cx="2035256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지문 인증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B9A141-9A42-4A5F-84C6-6C2F71069BCA}"/>
              </a:ext>
            </a:extLst>
          </p:cNvPr>
          <p:cNvGrpSpPr/>
          <p:nvPr/>
        </p:nvGrpSpPr>
        <p:grpSpPr>
          <a:xfrm>
            <a:off x="7386244" y="1123343"/>
            <a:ext cx="3164362" cy="5124345"/>
            <a:chOff x="7386244" y="1123343"/>
            <a:chExt cx="3164362" cy="51243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21C6B8-813B-4CDC-8DB9-1520113FF5BB}"/>
                </a:ext>
              </a:extLst>
            </p:cNvPr>
            <p:cNvSpPr/>
            <p:nvPr/>
          </p:nvSpPr>
          <p:spPr>
            <a:xfrm>
              <a:off x="7546280" y="1123343"/>
              <a:ext cx="2984173" cy="315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 방식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569B03-1566-4918-BC99-6A5A6727BFD2}"/>
                </a:ext>
              </a:extLst>
            </p:cNvPr>
            <p:cNvSpPr/>
            <p:nvPr/>
          </p:nvSpPr>
          <p:spPr>
            <a:xfrm>
              <a:off x="8648182" y="1848466"/>
              <a:ext cx="1882272" cy="3152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앱 다운로드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6355C7-110D-49F5-BA47-B87045F1DABA}"/>
                </a:ext>
              </a:extLst>
            </p:cNvPr>
            <p:cNvSpPr/>
            <p:nvPr/>
          </p:nvSpPr>
          <p:spPr>
            <a:xfrm>
              <a:off x="8648182" y="2920061"/>
              <a:ext cx="1882272" cy="3152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진행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E9C3840-9571-45D6-B959-8231C64BFE92}"/>
                </a:ext>
              </a:extLst>
            </p:cNvPr>
            <p:cNvGrpSpPr/>
            <p:nvPr/>
          </p:nvGrpSpPr>
          <p:grpSpPr>
            <a:xfrm>
              <a:off x="7386244" y="2574506"/>
              <a:ext cx="1006350" cy="1006350"/>
              <a:chOff x="7055663" y="2311594"/>
              <a:chExt cx="486703" cy="486703"/>
            </a:xfrm>
          </p:grpSpPr>
          <p:pic>
            <p:nvPicPr>
              <p:cNvPr id="1026" name="Picture 2" descr="회원 가입 0명에 대한 스톡 벡터 아트 및 기타 이미지 - iStock">
                <a:extLst>
                  <a:ext uri="{FF2B5EF4-FFF2-40B4-BE49-F238E27FC236}">
                    <a16:creationId xmlns:a16="http://schemas.microsoft.com/office/drawing/2014/main" id="{C977B7D8-2B83-4139-A41F-FBB853DD81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5663" y="2311594"/>
                <a:ext cx="486703" cy="486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십자형 8">
                <a:extLst>
                  <a:ext uri="{FF2B5EF4-FFF2-40B4-BE49-F238E27FC236}">
                    <a16:creationId xmlns:a16="http://schemas.microsoft.com/office/drawing/2014/main" id="{049E9BC1-F609-4390-9AD1-E5F66F9B35BC}"/>
                  </a:ext>
                </a:extLst>
              </p:cNvPr>
              <p:cNvSpPr/>
              <p:nvPr/>
            </p:nvSpPr>
            <p:spPr>
              <a:xfrm>
                <a:off x="7379160" y="2428875"/>
                <a:ext cx="45719" cy="45719"/>
              </a:xfrm>
              <a:prstGeom prst="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28F7905-74C7-4483-A150-C4D1BFFA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280" y="1662947"/>
              <a:ext cx="686277" cy="6862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7F6673-2ADB-4991-8446-CC758E119430}"/>
                </a:ext>
              </a:extLst>
            </p:cNvPr>
            <p:cNvSpPr/>
            <p:nvPr/>
          </p:nvSpPr>
          <p:spPr>
            <a:xfrm>
              <a:off x="8648182" y="3875801"/>
              <a:ext cx="1882272" cy="315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카드 등록</a:t>
              </a:r>
            </a:p>
          </p:txBody>
        </p:sp>
        <p:pic>
          <p:nvPicPr>
            <p:cNvPr id="1028" name="Picture 4" descr="전동킥보드 길라잡이, 제 2기분 자동차세 납부 안내">
              <a:extLst>
                <a:ext uri="{FF2B5EF4-FFF2-40B4-BE49-F238E27FC236}">
                  <a16:creationId xmlns:a16="http://schemas.microsoft.com/office/drawing/2014/main" id="{37E073E9-2F9D-486F-B02D-B07FCDBAA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756" b="98592" l="2119" r="89831">
                          <a14:foregroundMark x1="52542" y1="28169" x2="54661" y2="35681"/>
                          <a14:foregroundMark x1="55932" y1="22066" x2="60169" y2="30047"/>
                          <a14:foregroundMark x1="58051" y1="42254" x2="50424" y2="52582"/>
                          <a14:foregroundMark x1="59322" y1="44601" x2="58898" y2="45070"/>
                          <a14:foregroundMark x1="39831" y1="38967" x2="36017" y2="52113"/>
                          <a14:foregroundMark x1="41949" y1="43192" x2="33898" y2="55869"/>
                          <a14:foregroundMark x1="32203" y1="39906" x2="29661" y2="59624"/>
                          <a14:foregroundMark x1="33475" y1="38498" x2="27119" y2="64789"/>
                          <a14:foregroundMark x1="24153" y1="38028" x2="17797" y2="58216"/>
                          <a14:foregroundMark x1="18644" y1="43662" x2="12712" y2="58216"/>
                          <a14:foregroundMark x1="14831" y1="40376" x2="11864" y2="55399"/>
                          <a14:foregroundMark x1="7203" y1="45070" x2="2966" y2="61972"/>
                          <a14:foregroundMark x1="4661" y1="61972" x2="6356" y2="67136"/>
                          <a14:foregroundMark x1="27966" y1="61972" x2="26695" y2="76995"/>
                          <a14:foregroundMark x1="37288" y1="62911" x2="30508" y2="84507"/>
                          <a14:foregroundMark x1="32627" y1="62441" x2="29661" y2="86854"/>
                          <a14:foregroundMark x1="3390" y1="57746" x2="3814" y2="57746"/>
                          <a14:foregroundMark x1="6356" y1="56808" x2="11864" y2="66197"/>
                          <a14:foregroundMark x1="14407" y1="68075" x2="15254" y2="68075"/>
                          <a14:foregroundMark x1="15254" y1="58216" x2="13983" y2="68545"/>
                          <a14:foregroundMark x1="16102" y1="64789" x2="13136" y2="79812"/>
                          <a14:foregroundMark x1="57203" y1="21127" x2="57203" y2="21127"/>
                          <a14:foregroundMark x1="52542" y1="23944" x2="51695" y2="24413"/>
                          <a14:foregroundMark x1="50847" y1="25352" x2="51271" y2="25822"/>
                          <a14:foregroundMark x1="54661" y1="22066" x2="55085" y2="20188"/>
                          <a14:foregroundMark x1="57203" y1="6103" x2="57203" y2="6103"/>
                          <a14:foregroundMark x1="57203" y1="4225" x2="57203" y2="5164"/>
                          <a14:foregroundMark x1="56356" y1="3756" x2="56356" y2="3756"/>
                          <a14:foregroundMark x1="55932" y1="14085" x2="55932" y2="14085"/>
                          <a14:foregroundMark x1="32203" y1="79343" x2="38559" y2="89202"/>
                          <a14:foregroundMark x1="25000" y1="90610" x2="62712" y2="89671"/>
                          <a14:foregroundMark x1="36864" y1="98592" x2="36864" y2="98592"/>
                          <a14:foregroundMark x1="58051" y1="43662" x2="58051" y2="43662"/>
                          <a14:foregroundMark x1="55508" y1="46009" x2="55508" y2="46009"/>
                          <a14:foregroundMark x1="58051" y1="49296" x2="58051" y2="49296"/>
                          <a14:foregroundMark x1="51271" y1="46479" x2="51271" y2="46479"/>
                          <a14:foregroundMark x1="54661" y1="46479" x2="55508" y2="46479"/>
                          <a14:foregroundMark x1="58898" y1="47887" x2="62288" y2="48826"/>
                          <a14:foregroundMark x1="61864" y1="42723" x2="59746" y2="44131"/>
                          <a14:foregroundMark x1="59322" y1="32864" x2="59322" y2="24413"/>
                          <a14:foregroundMark x1="29237" y1="96244" x2="29237" y2="96244"/>
                          <a14:foregroundMark x1="29237" y1="97183" x2="29237" y2="97183"/>
                          <a14:foregroundMark x1="25847" y1="94836" x2="25847" y2="94836"/>
                          <a14:foregroundMark x1="25424" y1="94836" x2="25424" y2="94836"/>
                          <a14:foregroundMark x1="27542" y1="95775" x2="27542" y2="95775"/>
                          <a14:foregroundMark x1="30508" y1="96244" x2="30508" y2="96244"/>
                          <a14:foregroundMark x1="33475" y1="96244" x2="33475" y2="96244"/>
                          <a14:foregroundMark x1="33898" y1="98592" x2="33898" y2="98592"/>
                          <a14:foregroundMark x1="30508" y1="96714" x2="30508" y2="96714"/>
                          <a14:foregroundMark x1="29237" y1="96244" x2="29237" y2="96244"/>
                          <a14:foregroundMark x1="31780" y1="97653" x2="31780" y2="97653"/>
                          <a14:foregroundMark x1="33051" y1="97653" x2="33051" y2="976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292" y="5576175"/>
              <a:ext cx="744024" cy="6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신용카드 일러스트 ai 무료다운로드 free creditcard illustration - Urbanbrush">
              <a:extLst>
                <a:ext uri="{FF2B5EF4-FFF2-40B4-BE49-F238E27FC236}">
                  <a16:creationId xmlns:a16="http://schemas.microsoft.com/office/drawing/2014/main" id="{E8591EA6-10A5-4BE6-B392-34BB230BE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57" b="89177" l="0" r="92661">
                          <a14:foregroundMark x1="17890" y1="63636" x2="17890" y2="63636"/>
                          <a14:foregroundMark x1="12385" y1="68398" x2="30734" y2="60606"/>
                          <a14:foregroundMark x1="35321" y1="61905" x2="38991" y2="58009"/>
                          <a14:foregroundMark x1="41284" y1="56277" x2="32569" y2="58874"/>
                          <a14:foregroundMark x1="35780" y1="55844" x2="11927" y2="72727"/>
                          <a14:foregroundMark x1="11927" y1="72727" x2="0" y2="73160"/>
                          <a14:foregroundMark x1="89450" y1="48052" x2="89450" y2="48052"/>
                          <a14:foregroundMark x1="92661" y1="48052" x2="92661" y2="48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267" y="3519210"/>
              <a:ext cx="860049" cy="91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BB924DF-AE61-45FF-91A4-2DEB27075E6D}"/>
                </a:ext>
              </a:extLst>
            </p:cNvPr>
            <p:cNvSpPr/>
            <p:nvPr/>
          </p:nvSpPr>
          <p:spPr>
            <a:xfrm>
              <a:off x="8648182" y="5862221"/>
              <a:ext cx="1882272" cy="3152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킥보드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이용</a:t>
              </a:r>
            </a:p>
          </p:txBody>
        </p:sp>
        <p:pic>
          <p:nvPicPr>
            <p:cNvPr id="1036" name="Picture 12" descr="지문 인식 위한 모바일 응용 프로그램 개성-개념에 대한 스톡 벡터 아트 및 기타 이미지 - iStock">
              <a:extLst>
                <a:ext uri="{FF2B5EF4-FFF2-40B4-BE49-F238E27FC236}">
                  <a16:creationId xmlns:a16="http://schemas.microsoft.com/office/drawing/2014/main" id="{DF8AC7BF-B58F-460F-8C9C-3D2E27926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1801" y1="31799" x2="21801" y2="31799"/>
                          <a14:foregroundMark x1="61611" y1="16736" x2="61611" y2="16736"/>
                          <a14:foregroundMark x1="25118" y1="69038" x2="25118" y2="69038"/>
                          <a14:foregroundMark x1="30332" y1="71130" x2="31280" y2="71548"/>
                          <a14:foregroundMark x1="21327" y1="60251" x2="32701" y2="80335"/>
                          <a14:foregroundMark x1="32701" y1="80335" x2="55924" y2="85356"/>
                          <a14:foregroundMark x1="55924" y1="85356" x2="63981" y2="79916"/>
                          <a14:foregroundMark x1="18957" y1="61506" x2="29858" y2="81590"/>
                          <a14:foregroundMark x1="29858" y1="81590" x2="53081" y2="89121"/>
                          <a14:foregroundMark x1="52607" y1="89540" x2="76777" y2="71967"/>
                          <a14:foregroundMark x1="76777" y1="71967" x2="79147" y2="64435"/>
                          <a14:foregroundMark x1="74408" y1="76569" x2="57820" y2="870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280" y="4669814"/>
              <a:ext cx="726580" cy="6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4D7C15-745B-41CE-84DF-F27AF2BBFDF2}"/>
                </a:ext>
              </a:extLst>
            </p:cNvPr>
            <p:cNvSpPr/>
            <p:nvPr/>
          </p:nvSpPr>
          <p:spPr>
            <a:xfrm>
              <a:off x="8668334" y="4847950"/>
              <a:ext cx="1882272" cy="315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QR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스캔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지문 인식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4E78BA0-89DC-480E-B04F-75001C67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038317"/>
              </p:ext>
            </p:extLst>
          </p:nvPr>
        </p:nvGraphicFramePr>
        <p:xfrm>
          <a:off x="1056000" y="1313696"/>
          <a:ext cx="10080000" cy="48606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77808">
                  <a:extLst>
                    <a:ext uri="{9D8B030D-6E8A-4147-A177-3AD203B41FA5}">
                      <a16:colId xmlns:a16="http://schemas.microsoft.com/office/drawing/2014/main" val="1662431786"/>
                    </a:ext>
                  </a:extLst>
                </a:gridCol>
                <a:gridCol w="1077808">
                  <a:extLst>
                    <a:ext uri="{9D8B030D-6E8A-4147-A177-3AD203B41FA5}">
                      <a16:colId xmlns:a16="http://schemas.microsoft.com/office/drawing/2014/main" val="2315843982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2511319055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396505774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2815126941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719423452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2995394259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1348751789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856330494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872913114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979179505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837529643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1880755990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239931496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563526257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3385065018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1732184665"/>
                    </a:ext>
                  </a:extLst>
                </a:gridCol>
                <a:gridCol w="495274">
                  <a:extLst>
                    <a:ext uri="{9D8B030D-6E8A-4147-A177-3AD203B41FA5}">
                      <a16:colId xmlns:a16="http://schemas.microsoft.com/office/drawing/2014/main" val="2871456792"/>
                    </a:ext>
                  </a:extLst>
                </a:gridCol>
              </a:tblGrid>
              <a:tr h="438034">
                <a:tc gridSpan="18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 발  일 정  계 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600" b="0" i="0" u="sn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928808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normalizeH="0" baseline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normalizeH="0" baseline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 </a:t>
                      </a: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 </a:t>
                      </a: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 </a:t>
                      </a: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 </a:t>
                      </a: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42574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0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73263"/>
                  </a:ext>
                </a:extLst>
              </a:tr>
              <a:tr h="64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계 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앱 </a:t>
                      </a:r>
                      <a:r>
                        <a:rPr lang="en-US" altLang="ko-KR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&amp; </a:t>
                      </a:r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</a:t>
                      </a:r>
                      <a:endParaRPr lang="en-US" altLang="ko-KR" sz="1000" normalizeH="0" baseline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기능 정의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44025"/>
                  </a:ext>
                </a:extLst>
              </a:tr>
              <a:tr h="64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 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유사 시스템 분석</a:t>
                      </a:r>
                      <a:endParaRPr lang="en-US" altLang="ko-KR" sz="900" normalizeH="0" baseline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(Beam)</a:t>
                      </a:r>
                      <a:endParaRPr lang="ko-KR" altLang="en-US" sz="900" normalizeH="0" baseline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616664"/>
                  </a:ext>
                </a:extLst>
              </a:tr>
              <a:tr h="64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 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상세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341773"/>
                  </a:ext>
                </a:extLst>
              </a:tr>
              <a:tr h="2141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 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프로그래밍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4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1966"/>
                  </a:ext>
                </a:extLst>
              </a:tr>
              <a:tr h="214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점검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11144"/>
                  </a:ext>
                </a:extLst>
              </a:tr>
              <a:tr h="214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3021"/>
                  </a:ext>
                </a:extLst>
              </a:tr>
              <a:tr h="64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 </a:t>
                      </a:r>
                      <a:r>
                        <a:rPr lang="ko-KR" altLang="en-US" sz="1600" normalizeH="0" baseline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험</a:t>
                      </a:r>
                      <a:endParaRPr lang="ko-KR" altLang="en-US" sz="1600" normalizeH="0" baseline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통합 테스트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523350"/>
                  </a:ext>
                </a:extLst>
              </a:tr>
              <a:tr h="64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운 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normalizeH="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완성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46953"/>
                  </a:ext>
                </a:extLst>
              </a:tr>
            </a:tbl>
          </a:graphicData>
        </a:graphic>
      </p:graphicFrame>
      <p:pic>
        <p:nvPicPr>
          <p:cNvPr id="5" name="그래픽 4" descr="일일 일정표">
            <a:extLst>
              <a:ext uri="{FF2B5EF4-FFF2-40B4-BE49-F238E27FC236}">
                <a16:creationId xmlns:a16="http://schemas.microsoft.com/office/drawing/2014/main" id="{E7A7878C-7EB1-4147-B9C2-C7658514F1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43984" y="58903"/>
            <a:ext cx="720000" cy="720000"/>
          </a:xfrm>
          <a:prstGeom prst="rect">
            <a:avLst/>
          </a:prstGeom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43A64019-C753-4861-91D3-2ADC74E1672D}"/>
              </a:ext>
            </a:extLst>
          </p:cNvPr>
          <p:cNvSpPr/>
          <p:nvPr/>
        </p:nvSpPr>
        <p:spPr>
          <a:xfrm>
            <a:off x="3264103" y="2549038"/>
            <a:ext cx="1235930" cy="2160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11C2C2D1-4B3F-4FF0-8272-4D54C254C043}"/>
              </a:ext>
            </a:extLst>
          </p:cNvPr>
          <p:cNvSpPr/>
          <p:nvPr/>
        </p:nvSpPr>
        <p:spPr>
          <a:xfrm>
            <a:off x="4500033" y="3150746"/>
            <a:ext cx="681567" cy="2880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128FB4CE-992B-46C9-9A8F-C9F11DCCB59B}"/>
              </a:ext>
            </a:extLst>
          </p:cNvPr>
          <p:cNvSpPr/>
          <p:nvPr/>
        </p:nvSpPr>
        <p:spPr>
          <a:xfrm>
            <a:off x="5236385" y="3788421"/>
            <a:ext cx="1870997" cy="288000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2C411C-FADB-4936-8215-7642F1F52A04}"/>
              </a:ext>
            </a:extLst>
          </p:cNvPr>
          <p:cNvSpPr/>
          <p:nvPr/>
        </p:nvSpPr>
        <p:spPr>
          <a:xfrm>
            <a:off x="9673327" y="1061696"/>
            <a:ext cx="283580" cy="50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9DCD471D-C584-496D-8515-6A440459672D}"/>
              </a:ext>
            </a:extLst>
          </p:cNvPr>
          <p:cNvSpPr/>
          <p:nvPr/>
        </p:nvSpPr>
        <p:spPr>
          <a:xfrm>
            <a:off x="9673326" y="5694381"/>
            <a:ext cx="1394477" cy="2880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73BC704D-EF8A-4085-B1D5-5D0B0F458E0A}"/>
              </a:ext>
            </a:extLst>
          </p:cNvPr>
          <p:cNvSpPr/>
          <p:nvPr/>
        </p:nvSpPr>
        <p:spPr>
          <a:xfrm>
            <a:off x="5684520" y="4285923"/>
            <a:ext cx="3424555" cy="14400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2E8823EB-1DE7-4F19-A659-FFB80575B1FA}"/>
              </a:ext>
            </a:extLst>
          </p:cNvPr>
          <p:cNvSpPr/>
          <p:nvPr/>
        </p:nvSpPr>
        <p:spPr>
          <a:xfrm>
            <a:off x="6960570" y="4508113"/>
            <a:ext cx="436227" cy="14400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975907C3-3C8A-421C-AEF7-3ECEA8D8735D}"/>
              </a:ext>
            </a:extLst>
          </p:cNvPr>
          <p:cNvSpPr/>
          <p:nvPr/>
        </p:nvSpPr>
        <p:spPr>
          <a:xfrm>
            <a:off x="7396798" y="4694676"/>
            <a:ext cx="982028" cy="165658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3B79A639-1FFB-4F43-9463-3161C62FD2DF}"/>
              </a:ext>
            </a:extLst>
          </p:cNvPr>
          <p:cNvSpPr/>
          <p:nvPr/>
        </p:nvSpPr>
        <p:spPr>
          <a:xfrm>
            <a:off x="9215252" y="5055374"/>
            <a:ext cx="458074" cy="2880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5DB5A7-5981-4A71-9F4D-06465EEAFD54}"/>
              </a:ext>
            </a:extLst>
          </p:cNvPr>
          <p:cNvSpPr/>
          <p:nvPr/>
        </p:nvSpPr>
        <p:spPr>
          <a:xfrm>
            <a:off x="2357625" y="1061696"/>
            <a:ext cx="283580" cy="504000"/>
          </a:xfrm>
          <a:prstGeom prst="rect">
            <a:avLst/>
          </a:prstGeom>
          <a:solidFill>
            <a:srgbClr val="7F7F7F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B2506B-5D55-4E91-B8D3-52F5CF2BD79F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발 일 정</a:t>
            </a:r>
          </a:p>
        </p:txBody>
      </p:sp>
    </p:spTree>
    <p:extLst>
      <p:ext uri="{BB962C8B-B14F-4D97-AF65-F5344CB8AC3E}">
        <p14:creationId xmlns:p14="http://schemas.microsoft.com/office/powerpoint/2010/main" val="6988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6" grpId="0" animBg="1"/>
      <p:bldP spid="29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BDD0D7-BD8E-42AE-A18F-9845E2DBD816}"/>
              </a:ext>
            </a:extLst>
          </p:cNvPr>
          <p:cNvGrpSpPr/>
          <p:nvPr/>
        </p:nvGrpSpPr>
        <p:grpSpPr>
          <a:xfrm>
            <a:off x="4847177" y="1721725"/>
            <a:ext cx="2253842" cy="3766445"/>
            <a:chOff x="4847177" y="1721725"/>
            <a:chExt cx="2253842" cy="376644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F5E740-74CC-42F5-8BFA-AFDE0D39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098" y="2758930"/>
              <a:ext cx="18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3C21C2-73BB-40BC-A87E-495E04ADF049}"/>
                </a:ext>
              </a:extLst>
            </p:cNvPr>
            <p:cNvSpPr txBox="1"/>
            <p:nvPr/>
          </p:nvSpPr>
          <p:spPr>
            <a:xfrm>
              <a:off x="4847177" y="1721725"/>
              <a:ext cx="2253842" cy="4001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 Test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E7737A-6348-4D35-9F6A-698A24BB3DC7}"/>
                </a:ext>
              </a:extLst>
            </p:cNvPr>
            <p:cNvSpPr txBox="1"/>
            <p:nvPr/>
          </p:nvSpPr>
          <p:spPr>
            <a:xfrm>
              <a:off x="4847177" y="5088060"/>
              <a:ext cx="225384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Postman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C5D10-4286-4F58-9137-B84AB6516585}"/>
              </a:ext>
            </a:extLst>
          </p:cNvPr>
          <p:cNvGrpSpPr/>
          <p:nvPr/>
        </p:nvGrpSpPr>
        <p:grpSpPr>
          <a:xfrm>
            <a:off x="412528" y="1322345"/>
            <a:ext cx="3304749" cy="4557482"/>
            <a:chOff x="412528" y="1322345"/>
            <a:chExt cx="3304749" cy="45574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28276-8D48-4A17-8AC8-F2B15ADA5E41}"/>
                </a:ext>
              </a:extLst>
            </p:cNvPr>
            <p:cNvSpPr txBox="1"/>
            <p:nvPr/>
          </p:nvSpPr>
          <p:spPr>
            <a:xfrm>
              <a:off x="412528" y="3591270"/>
              <a:ext cx="1509640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Android Studio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93E531-EDB2-43E1-823A-EFB89A1D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8" t="17514" r="16131" b="16389"/>
            <a:stretch/>
          </p:blipFill>
          <p:spPr>
            <a:xfrm>
              <a:off x="543106" y="2090836"/>
              <a:ext cx="1248485" cy="13361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4F6B90-C03F-48C3-85E7-9F311A8BAA6C}"/>
                </a:ext>
              </a:extLst>
            </p:cNvPr>
            <p:cNvSpPr txBox="1"/>
            <p:nvPr/>
          </p:nvSpPr>
          <p:spPr>
            <a:xfrm>
              <a:off x="885386" y="1322345"/>
              <a:ext cx="2448364" cy="40011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IDE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4F8843-DD69-4C46-847C-EFF7C042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030" y="1998744"/>
              <a:ext cx="1440000" cy="144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5E46328-48D1-4ADB-817B-2779CD49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568" y="4287520"/>
              <a:ext cx="1080000" cy="108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C6B58-0527-4253-9225-2F5CBC7410D0}"/>
                </a:ext>
              </a:extLst>
            </p:cNvPr>
            <p:cNvSpPr txBox="1"/>
            <p:nvPr/>
          </p:nvSpPr>
          <p:spPr>
            <a:xfrm>
              <a:off x="2207637" y="3591270"/>
              <a:ext cx="1509640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Xcode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4B196F-E996-4137-B6A8-E741C361D6DF}"/>
                </a:ext>
              </a:extLst>
            </p:cNvPr>
            <p:cNvSpPr txBox="1"/>
            <p:nvPr/>
          </p:nvSpPr>
          <p:spPr>
            <a:xfrm>
              <a:off x="1109625" y="5572050"/>
              <a:ext cx="1999886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Visual Studio code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4DE6EC-A794-4357-AEE4-64DD2264EE20}"/>
              </a:ext>
            </a:extLst>
          </p:cNvPr>
          <p:cNvGrpSpPr/>
          <p:nvPr/>
        </p:nvGrpSpPr>
        <p:grpSpPr>
          <a:xfrm>
            <a:off x="8474723" y="1322345"/>
            <a:ext cx="3368249" cy="4675023"/>
            <a:chOff x="8474723" y="1322345"/>
            <a:chExt cx="3368249" cy="46750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C9AC1C0-F999-4C39-8034-AB74F627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972" y="1921780"/>
              <a:ext cx="1440000" cy="144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782FC9-D0B2-46FF-B7DF-25E4B4DFF5CE}"/>
                </a:ext>
              </a:extLst>
            </p:cNvPr>
            <p:cNvSpPr txBox="1"/>
            <p:nvPr/>
          </p:nvSpPr>
          <p:spPr>
            <a:xfrm>
              <a:off x="8959850" y="1322345"/>
              <a:ext cx="2488284" cy="400110"/>
            </a:xfrm>
            <a:prstGeom prst="rect">
              <a:avLst/>
            </a:prstGeom>
            <a:solidFill>
              <a:srgbClr val="76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CDC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Language</a:t>
              </a:r>
              <a:endParaRPr lang="ko-KR" altLang="en-US" sz="2000" dirty="0">
                <a:solidFill>
                  <a:srgbClr val="FFCDC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DD6723-B559-4DC2-8AB7-DD843C5970E6}"/>
                </a:ext>
              </a:extLst>
            </p:cNvPr>
            <p:cNvSpPr txBox="1"/>
            <p:nvPr/>
          </p:nvSpPr>
          <p:spPr>
            <a:xfrm>
              <a:off x="8474723" y="3591270"/>
              <a:ext cx="1509640" cy="307777"/>
            </a:xfrm>
            <a:prstGeom prst="rect">
              <a:avLst/>
            </a:prstGeom>
            <a:solidFill>
              <a:srgbClr val="FFDDD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JAVA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2C282B-AA34-4593-90E1-5FEBF136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4652" y="2087515"/>
              <a:ext cx="1260000" cy="12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2224E5-D909-4D62-9354-6309DC13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432" y="4218420"/>
              <a:ext cx="900000" cy="12697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95624-C204-4426-955B-5EB446E0D50B}"/>
                </a:ext>
              </a:extLst>
            </p:cNvPr>
            <p:cNvSpPr txBox="1"/>
            <p:nvPr/>
          </p:nvSpPr>
          <p:spPr>
            <a:xfrm>
              <a:off x="10333332" y="3591270"/>
              <a:ext cx="1509640" cy="307777"/>
            </a:xfrm>
            <a:prstGeom prst="rect">
              <a:avLst/>
            </a:prstGeom>
            <a:solidFill>
              <a:srgbClr val="FFDDD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Swift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F778C3-EA59-403F-8BAB-7EC0D4F41558}"/>
                </a:ext>
              </a:extLst>
            </p:cNvPr>
            <p:cNvSpPr txBox="1"/>
            <p:nvPr/>
          </p:nvSpPr>
          <p:spPr>
            <a:xfrm>
              <a:off x="9417612" y="5689591"/>
              <a:ext cx="1509640" cy="307777"/>
            </a:xfrm>
            <a:prstGeom prst="rect">
              <a:avLst/>
            </a:prstGeom>
            <a:solidFill>
              <a:srgbClr val="FFDDD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JavaScript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4DA172-FBC9-45EB-926D-3A1DE256F8F5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발 도 구</a:t>
            </a:r>
          </a:p>
        </p:txBody>
      </p:sp>
    </p:spTree>
    <p:extLst>
      <p:ext uri="{BB962C8B-B14F-4D97-AF65-F5344CB8AC3E}">
        <p14:creationId xmlns:p14="http://schemas.microsoft.com/office/powerpoint/2010/main" val="341220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4953C6-5075-4D02-935B-33E66B3EB52C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 연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23DD27-BC00-463B-ACAF-CB46A880A7DF}"/>
              </a:ext>
            </a:extLst>
          </p:cNvPr>
          <p:cNvSpPr/>
          <p:nvPr/>
        </p:nvSpPr>
        <p:spPr>
          <a:xfrm>
            <a:off x="4763985" y="768387"/>
            <a:ext cx="2664030" cy="5997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 원 가 입</a:t>
            </a:r>
          </a:p>
        </p:txBody>
      </p:sp>
      <p:pic>
        <p:nvPicPr>
          <p:cNvPr id="2" name="회원가입">
            <a:hlinkClick r:id="" action="ppaction://media"/>
            <a:extLst>
              <a:ext uri="{FF2B5EF4-FFF2-40B4-BE49-F238E27FC236}">
                <a16:creationId xmlns:a16="http://schemas.microsoft.com/office/drawing/2014/main" id="{DC41533A-47A9-4C16-A592-80FE267EC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705033"/>
            <a:ext cx="8134350" cy="4572000"/>
          </a:xfrm>
          <a:prstGeom prst="roundRect">
            <a:avLst>
              <a:gd name="adj" fmla="val 4480"/>
            </a:avLst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9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4953C6-5075-4D02-935B-33E66B3EB52C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 연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23DD27-BC00-463B-ACAF-CB46A880A7DF}"/>
              </a:ext>
            </a:extLst>
          </p:cNvPr>
          <p:cNvSpPr/>
          <p:nvPr/>
        </p:nvSpPr>
        <p:spPr>
          <a:xfrm>
            <a:off x="4763985" y="768387"/>
            <a:ext cx="2664030" cy="5997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용 시 작</a:t>
            </a:r>
          </a:p>
        </p:txBody>
      </p:sp>
      <p:pic>
        <p:nvPicPr>
          <p:cNvPr id="3" name="이용시작">
            <a:hlinkClick r:id="" action="ppaction://media"/>
            <a:extLst>
              <a:ext uri="{FF2B5EF4-FFF2-40B4-BE49-F238E27FC236}">
                <a16:creationId xmlns:a16="http://schemas.microsoft.com/office/drawing/2014/main" id="{44ACDFC4-FF3A-40B7-8796-C5AB8A4EF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5321" y="1705033"/>
            <a:ext cx="8134350" cy="4572000"/>
          </a:xfrm>
          <a:prstGeom prst="roundRect">
            <a:avLst>
              <a:gd name="adj" fmla="val 4832"/>
            </a:avLst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21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4953C6-5075-4D02-935B-33E66B3EB52C}"/>
              </a:ext>
            </a:extLst>
          </p:cNvPr>
          <p:cNvSpPr txBox="1"/>
          <p:nvPr/>
        </p:nvSpPr>
        <p:spPr>
          <a:xfrm>
            <a:off x="345903" y="245167"/>
            <a:ext cx="274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8912C1-288E-45C2-9E12-DB42ACAB1F91}"/>
              </a:ext>
            </a:extLst>
          </p:cNvPr>
          <p:cNvGrpSpPr/>
          <p:nvPr/>
        </p:nvGrpSpPr>
        <p:grpSpPr>
          <a:xfrm>
            <a:off x="574682" y="1351468"/>
            <a:ext cx="2436116" cy="2371942"/>
            <a:chOff x="574682" y="1351468"/>
            <a:chExt cx="2436116" cy="23719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23DD27-BC00-463B-ACAF-CB46A880A7DF}"/>
                </a:ext>
              </a:extLst>
            </p:cNvPr>
            <p:cNvSpPr/>
            <p:nvPr/>
          </p:nvSpPr>
          <p:spPr>
            <a:xfrm>
              <a:off x="976306" y="1351468"/>
              <a:ext cx="1632868" cy="3675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 원 가 입</a:t>
              </a:r>
            </a:p>
          </p:txBody>
        </p:sp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0F982AC-6DBD-4B81-865F-140E54D7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82" y="1902191"/>
              <a:ext cx="2436116" cy="182121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51E72D-20C6-4118-9AC7-372334856973}"/>
              </a:ext>
            </a:extLst>
          </p:cNvPr>
          <p:cNvGrpSpPr/>
          <p:nvPr/>
        </p:nvGrpSpPr>
        <p:grpSpPr>
          <a:xfrm>
            <a:off x="7234881" y="1351468"/>
            <a:ext cx="4196831" cy="3238877"/>
            <a:chOff x="7234881" y="1351468"/>
            <a:chExt cx="4196831" cy="3238877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9ECD36-6B6C-4DDC-B111-6B5A1959C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81" y="1957688"/>
              <a:ext cx="4196831" cy="263265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F6366CC-6A3B-44CF-93C0-C59C5C9FEB9B}"/>
                </a:ext>
              </a:extLst>
            </p:cNvPr>
            <p:cNvSpPr/>
            <p:nvPr/>
          </p:nvSpPr>
          <p:spPr>
            <a:xfrm>
              <a:off x="8515885" y="1351468"/>
              <a:ext cx="1632868" cy="3675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 인 화 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A78C18-5C5D-4844-AB8C-3C1AC75D765A}"/>
              </a:ext>
            </a:extLst>
          </p:cNvPr>
          <p:cNvGrpSpPr/>
          <p:nvPr/>
        </p:nvGrpSpPr>
        <p:grpSpPr>
          <a:xfrm>
            <a:off x="574682" y="4306492"/>
            <a:ext cx="6592584" cy="1835413"/>
            <a:chOff x="574682" y="4306492"/>
            <a:chExt cx="6592584" cy="18354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0DA914-48F7-40A5-8B92-DC388820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82" y="4912712"/>
              <a:ext cx="6592584" cy="1229193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681D25C-5DBF-420D-BBAE-86340361B4C2}"/>
                </a:ext>
              </a:extLst>
            </p:cNvPr>
            <p:cNvSpPr/>
            <p:nvPr/>
          </p:nvSpPr>
          <p:spPr>
            <a:xfrm>
              <a:off x="3054540" y="4306492"/>
              <a:ext cx="1632868" cy="367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 지 사 항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39851A-5610-4FA0-B6C2-15D7B880910F}"/>
              </a:ext>
            </a:extLst>
          </p:cNvPr>
          <p:cNvGrpSpPr/>
          <p:nvPr/>
        </p:nvGrpSpPr>
        <p:grpSpPr>
          <a:xfrm>
            <a:off x="3841254" y="1351468"/>
            <a:ext cx="2563170" cy="1687763"/>
            <a:chOff x="3841254" y="1351468"/>
            <a:chExt cx="2563170" cy="168776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F39CB7-80B4-4E45-BEE4-B08501AF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54" y="1957688"/>
              <a:ext cx="2563170" cy="1081543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A1C18B7-7DB6-4736-BDF4-B51E49E0CCD2}"/>
                </a:ext>
              </a:extLst>
            </p:cNvPr>
            <p:cNvSpPr/>
            <p:nvPr/>
          </p:nvSpPr>
          <p:spPr>
            <a:xfrm>
              <a:off x="4306405" y="1351468"/>
              <a:ext cx="1632868" cy="3675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로 그 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3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2470</TotalTime>
  <Words>254</Words>
  <Application>Microsoft Office PowerPoint</Application>
  <PresentationFormat>와이드스크린</PresentationFormat>
  <Paragraphs>100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Bold</vt:lpstr>
      <vt:lpstr>나눔스퀘어라운드 Bold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구태호</dc:creator>
  <cp:lastModifiedBy>User</cp:lastModifiedBy>
  <cp:revision>278</cp:revision>
  <dcterms:created xsi:type="dcterms:W3CDTF">2021-05-13T12:05:11Z</dcterms:created>
  <dcterms:modified xsi:type="dcterms:W3CDTF">2021-06-06T03:55:14Z</dcterms:modified>
</cp:coreProperties>
</file>